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DVW++VUE0ZnkCR63/CTacXGq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FC99E9-B2F5-4C2A-94E9-283E51D82382}">
  <a:tblStyle styleId="{F9FC99E9-B2F5-4C2A-94E9-283E51D8238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9"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9"/>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9"/>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18"/>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1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18"/>
          <p:cNvSpPr>
            <a:spLocks noGrp="1"/>
          </p:cNvSpPr>
          <p:nvPr>
            <p:ph type="pic" idx="2"/>
          </p:nvPr>
        </p:nvSpPr>
        <p:spPr>
          <a:xfrm>
            <a:off x="4983850" y="776920"/>
            <a:ext cx="4160150" cy="4050508"/>
          </a:xfrm>
          <a:prstGeom prst="rect">
            <a:avLst/>
          </a:prstGeom>
          <a:noFill/>
          <a:ln>
            <a:noFill/>
          </a:ln>
        </p:spPr>
      </p:sp>
      <p:sp>
        <p:nvSpPr>
          <p:cNvPr id="93" name="Google Shape;93;p18"/>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1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10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10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108"/>
          <p:cNvGrpSpPr/>
          <p:nvPr/>
        </p:nvGrpSpPr>
        <p:grpSpPr>
          <a:xfrm>
            <a:off x="3907491" y="3547977"/>
            <a:ext cx="1329018" cy="71718"/>
            <a:chOff x="3907491" y="3547977"/>
            <a:chExt cx="1329018" cy="71718"/>
          </a:xfrm>
        </p:grpSpPr>
        <p:sp>
          <p:nvSpPr>
            <p:cNvPr id="1691" name="Google Shape;1691;p108"/>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108"/>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108"/>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108"/>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08"/>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08"/>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08"/>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08"/>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08"/>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08"/>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108"/>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1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1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109"/>
          <p:cNvGrpSpPr/>
          <p:nvPr/>
        </p:nvGrpSpPr>
        <p:grpSpPr>
          <a:xfrm>
            <a:off x="3907491" y="3547977"/>
            <a:ext cx="1329018" cy="71718"/>
            <a:chOff x="3837640" y="2865532"/>
            <a:chExt cx="1329018" cy="71718"/>
          </a:xfrm>
        </p:grpSpPr>
        <p:sp>
          <p:nvSpPr>
            <p:cNvPr id="1706" name="Google Shape;1706;p10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10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10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10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0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0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0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0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0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0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10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110"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110"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110"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110"/>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110"/>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110"/>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110"/>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11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11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111"/>
          <p:cNvGrpSpPr/>
          <p:nvPr/>
        </p:nvGrpSpPr>
        <p:grpSpPr>
          <a:xfrm>
            <a:off x="-900" y="1034935"/>
            <a:ext cx="9146700" cy="1842077"/>
            <a:chOff x="-900" y="1034935"/>
            <a:chExt cx="9146700" cy="1842077"/>
          </a:xfrm>
        </p:grpSpPr>
        <p:sp>
          <p:nvSpPr>
            <p:cNvPr id="1729" name="Google Shape;1729;p111"/>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111"/>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111"/>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111"/>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112"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11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112"/>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112"/>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112"/>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112"/>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11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1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113"/>
          <p:cNvGrpSpPr/>
          <p:nvPr/>
        </p:nvGrpSpPr>
        <p:grpSpPr>
          <a:xfrm>
            <a:off x="-900" y="1034935"/>
            <a:ext cx="9146700" cy="1842077"/>
            <a:chOff x="-900" y="1034935"/>
            <a:chExt cx="9146700" cy="1842077"/>
          </a:xfrm>
        </p:grpSpPr>
        <p:sp>
          <p:nvSpPr>
            <p:cNvPr id="1744" name="Google Shape;1744;p113"/>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113"/>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113"/>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113"/>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11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11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114"/>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114"/>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114"/>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114"/>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115"/>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115"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115"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115"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11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116"/>
          <p:cNvGrpSpPr/>
          <p:nvPr/>
        </p:nvGrpSpPr>
        <p:grpSpPr>
          <a:xfrm>
            <a:off x="444" y="0"/>
            <a:ext cx="9143556" cy="5143500"/>
            <a:chOff x="444" y="317809"/>
            <a:chExt cx="9143556" cy="5143500"/>
          </a:xfrm>
        </p:grpSpPr>
        <p:pic>
          <p:nvPicPr>
            <p:cNvPr id="1763" name="Google Shape;1763;p11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11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116"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116"/>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116"/>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117"/>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117"/>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117"/>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117"/>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1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19"/>
          <p:cNvSpPr>
            <a:spLocks noGrp="1"/>
          </p:cNvSpPr>
          <p:nvPr>
            <p:ph type="pic" idx="2"/>
          </p:nvPr>
        </p:nvSpPr>
        <p:spPr>
          <a:xfrm>
            <a:off x="4983850" y="776920"/>
            <a:ext cx="4160150" cy="4050508"/>
          </a:xfrm>
          <a:prstGeom prst="rect">
            <a:avLst/>
          </a:prstGeom>
          <a:noFill/>
          <a:ln>
            <a:noFill/>
          </a:ln>
        </p:spPr>
      </p:sp>
      <p:sp>
        <p:nvSpPr>
          <p:cNvPr id="99" name="Google Shape;99;p19"/>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118"/>
          <p:cNvGrpSpPr/>
          <p:nvPr/>
        </p:nvGrpSpPr>
        <p:grpSpPr>
          <a:xfrm>
            <a:off x="-3149" y="1"/>
            <a:ext cx="9147149" cy="5143500"/>
            <a:chOff x="-3149" y="1"/>
            <a:chExt cx="9147149" cy="5143500"/>
          </a:xfrm>
        </p:grpSpPr>
        <p:pic>
          <p:nvPicPr>
            <p:cNvPr id="1777" name="Google Shape;1777;p118"/>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118"/>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1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118"/>
          <p:cNvGrpSpPr/>
          <p:nvPr/>
        </p:nvGrpSpPr>
        <p:grpSpPr>
          <a:xfrm>
            <a:off x="2349390" y="1908808"/>
            <a:ext cx="4506182" cy="1790703"/>
            <a:chOff x="2560319" y="1790699"/>
            <a:chExt cx="4084321" cy="1623060"/>
          </a:xfrm>
        </p:grpSpPr>
        <p:sp>
          <p:nvSpPr>
            <p:cNvPr id="1781" name="Google Shape;1781;p11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11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118"/>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118"/>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119"/>
          <p:cNvGrpSpPr/>
          <p:nvPr/>
        </p:nvGrpSpPr>
        <p:grpSpPr>
          <a:xfrm>
            <a:off x="-3149" y="1"/>
            <a:ext cx="9147149" cy="5143500"/>
            <a:chOff x="-3149" y="1"/>
            <a:chExt cx="9147149" cy="5143500"/>
          </a:xfrm>
        </p:grpSpPr>
        <p:pic>
          <p:nvPicPr>
            <p:cNvPr id="1787" name="Google Shape;1787;p119"/>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119"/>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1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119"/>
          <p:cNvGrpSpPr/>
          <p:nvPr/>
        </p:nvGrpSpPr>
        <p:grpSpPr>
          <a:xfrm>
            <a:off x="2349390" y="1908808"/>
            <a:ext cx="4506182" cy="1790703"/>
            <a:chOff x="2560319" y="1790699"/>
            <a:chExt cx="4084321" cy="1623060"/>
          </a:xfrm>
        </p:grpSpPr>
        <p:sp>
          <p:nvSpPr>
            <p:cNvPr id="1791" name="Google Shape;1791;p119"/>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119"/>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119"/>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119"/>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120"/>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12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20"/>
          <p:cNvSpPr>
            <a:spLocks noGrp="1"/>
          </p:cNvSpPr>
          <p:nvPr>
            <p:ph type="pic" idx="2"/>
          </p:nvPr>
        </p:nvSpPr>
        <p:spPr>
          <a:xfrm>
            <a:off x="-1" y="0"/>
            <a:ext cx="4690335" cy="5139879"/>
          </a:xfrm>
          <a:prstGeom prst="rect">
            <a:avLst/>
          </a:prstGeom>
          <a:noFill/>
          <a:ln>
            <a:noFill/>
          </a:ln>
        </p:spPr>
      </p:sp>
      <p:sp>
        <p:nvSpPr>
          <p:cNvPr id="1799" name="Google Shape;1799;p120"/>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120"/>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120"/>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121"/>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12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21"/>
          <p:cNvSpPr>
            <a:spLocks noGrp="1"/>
          </p:cNvSpPr>
          <p:nvPr>
            <p:ph type="pic" idx="2"/>
          </p:nvPr>
        </p:nvSpPr>
        <p:spPr>
          <a:xfrm>
            <a:off x="-1" y="0"/>
            <a:ext cx="4690335" cy="5139879"/>
          </a:xfrm>
          <a:prstGeom prst="rect">
            <a:avLst/>
          </a:prstGeom>
          <a:noFill/>
          <a:ln>
            <a:noFill/>
          </a:ln>
        </p:spPr>
      </p:sp>
      <p:sp>
        <p:nvSpPr>
          <p:cNvPr id="1806" name="Google Shape;1806;p121"/>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121"/>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121"/>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122"/>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12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22"/>
          <p:cNvSpPr>
            <a:spLocks noGrp="1"/>
          </p:cNvSpPr>
          <p:nvPr>
            <p:ph type="pic" idx="2"/>
          </p:nvPr>
        </p:nvSpPr>
        <p:spPr>
          <a:xfrm>
            <a:off x="-1" y="0"/>
            <a:ext cx="4690335" cy="5139879"/>
          </a:xfrm>
          <a:prstGeom prst="rect">
            <a:avLst/>
          </a:prstGeom>
          <a:noFill/>
          <a:ln>
            <a:noFill/>
          </a:ln>
        </p:spPr>
      </p:sp>
      <p:sp>
        <p:nvSpPr>
          <p:cNvPr id="1813" name="Google Shape;1813;p122"/>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122"/>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122"/>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12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123"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12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123"/>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123"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123"/>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123"/>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124"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1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0"/>
          <p:cNvGrpSpPr/>
          <p:nvPr/>
        </p:nvGrpSpPr>
        <p:grpSpPr>
          <a:xfrm>
            <a:off x="0" y="1"/>
            <a:ext cx="9143999" cy="5143499"/>
            <a:chOff x="0" y="1"/>
            <a:chExt cx="9144000" cy="5143500"/>
          </a:xfrm>
        </p:grpSpPr>
        <p:sp>
          <p:nvSpPr>
            <p:cNvPr id="104" name="Google Shape;104;p20"/>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0"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0"/>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1"/>
          <p:cNvSpPr>
            <a:spLocks noGrp="1"/>
          </p:cNvSpPr>
          <p:nvPr>
            <p:ph type="pic" idx="2"/>
          </p:nvPr>
        </p:nvSpPr>
        <p:spPr>
          <a:xfrm>
            <a:off x="4734046" y="638171"/>
            <a:ext cx="4417249" cy="4030832"/>
          </a:xfrm>
          <a:prstGeom prst="rect">
            <a:avLst/>
          </a:prstGeom>
          <a:noFill/>
          <a:ln>
            <a:noFill/>
          </a:ln>
        </p:spPr>
      </p:sp>
      <p:sp>
        <p:nvSpPr>
          <p:cNvPr id="114" name="Google Shape;114;p21"/>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1"/>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1"/>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1"/>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
          <p:cNvSpPr>
            <a:spLocks noGrp="1"/>
          </p:cNvSpPr>
          <p:nvPr>
            <p:ph type="pic" idx="2"/>
          </p:nvPr>
        </p:nvSpPr>
        <p:spPr>
          <a:xfrm>
            <a:off x="4734046" y="638171"/>
            <a:ext cx="4417249" cy="4030832"/>
          </a:xfrm>
          <a:prstGeom prst="rect">
            <a:avLst/>
          </a:prstGeom>
          <a:noFill/>
          <a:ln>
            <a:noFill/>
          </a:ln>
        </p:spPr>
      </p:sp>
      <p:sp>
        <p:nvSpPr>
          <p:cNvPr id="122" name="Google Shape;122;p22"/>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3"/>
          <p:cNvSpPr>
            <a:spLocks noGrp="1"/>
          </p:cNvSpPr>
          <p:nvPr>
            <p:ph type="pic" idx="2"/>
          </p:nvPr>
        </p:nvSpPr>
        <p:spPr>
          <a:xfrm>
            <a:off x="4734046" y="638171"/>
            <a:ext cx="4417249" cy="4030832"/>
          </a:xfrm>
          <a:prstGeom prst="rect">
            <a:avLst/>
          </a:prstGeom>
          <a:noFill/>
          <a:ln>
            <a:noFill/>
          </a:ln>
        </p:spPr>
      </p:sp>
      <p:sp>
        <p:nvSpPr>
          <p:cNvPr id="130" name="Google Shape;130;p23"/>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3"/>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3"/>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3"/>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4"/>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5"/>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5"/>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5"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5"/>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6"/>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6"/>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6"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6"/>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7"/>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7"/>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7"/>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7"/>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10"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10"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10"/>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10"/>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0"/>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8"/>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8"/>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9"/>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9"/>
          <p:cNvSpPr>
            <a:spLocks noGrp="1"/>
          </p:cNvSpPr>
          <p:nvPr>
            <p:ph type="pic" idx="2"/>
          </p:nvPr>
        </p:nvSpPr>
        <p:spPr>
          <a:xfrm>
            <a:off x="0" y="667604"/>
            <a:ext cx="4201610" cy="3970337"/>
          </a:xfrm>
          <a:prstGeom prst="rect">
            <a:avLst/>
          </a:prstGeom>
          <a:noFill/>
          <a:ln>
            <a:noFill/>
          </a:ln>
        </p:spPr>
      </p:sp>
      <p:sp>
        <p:nvSpPr>
          <p:cNvPr id="175" name="Google Shape;175;p29"/>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9"/>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9"/>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30"/>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30"/>
          <p:cNvSpPr>
            <a:spLocks noGrp="1"/>
          </p:cNvSpPr>
          <p:nvPr>
            <p:ph type="pic" idx="2"/>
          </p:nvPr>
        </p:nvSpPr>
        <p:spPr>
          <a:xfrm>
            <a:off x="0" y="667604"/>
            <a:ext cx="4201610" cy="3970337"/>
          </a:xfrm>
          <a:prstGeom prst="rect">
            <a:avLst/>
          </a:prstGeom>
          <a:noFill/>
          <a:ln>
            <a:noFill/>
          </a:ln>
        </p:spPr>
      </p:sp>
      <p:sp>
        <p:nvSpPr>
          <p:cNvPr id="182" name="Google Shape;182;p30"/>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30"/>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30"/>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31"/>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3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a:spLocks noGrp="1"/>
          </p:cNvSpPr>
          <p:nvPr>
            <p:ph type="pic" idx="2"/>
          </p:nvPr>
        </p:nvSpPr>
        <p:spPr>
          <a:xfrm>
            <a:off x="1" y="0"/>
            <a:ext cx="4572000" cy="5143494"/>
          </a:xfrm>
          <a:prstGeom prst="rect">
            <a:avLst/>
          </a:prstGeom>
          <a:noFill/>
          <a:ln>
            <a:noFill/>
          </a:ln>
        </p:spPr>
      </p:sp>
      <p:sp>
        <p:nvSpPr>
          <p:cNvPr id="189" name="Google Shape;189;p31"/>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31"/>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31"/>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31"/>
          <p:cNvSpPr>
            <a:spLocks noGrp="1"/>
          </p:cNvSpPr>
          <p:nvPr>
            <p:ph type="pic" idx="3"/>
          </p:nvPr>
        </p:nvSpPr>
        <p:spPr>
          <a:xfrm>
            <a:off x="4408678" y="1539292"/>
            <a:ext cx="318677" cy="318677"/>
          </a:xfrm>
          <a:prstGeom prst="rect">
            <a:avLst/>
          </a:prstGeom>
          <a:noFill/>
          <a:ln>
            <a:noFill/>
          </a:ln>
        </p:spPr>
      </p:sp>
      <p:sp>
        <p:nvSpPr>
          <p:cNvPr id="193" name="Google Shape;193;p31"/>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31"/>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31"/>
          <p:cNvSpPr>
            <a:spLocks noGrp="1"/>
          </p:cNvSpPr>
          <p:nvPr>
            <p:ph type="pic" idx="4"/>
          </p:nvPr>
        </p:nvSpPr>
        <p:spPr>
          <a:xfrm>
            <a:off x="4408678" y="3122801"/>
            <a:ext cx="318677" cy="318677"/>
          </a:xfrm>
          <a:prstGeom prst="rect">
            <a:avLst/>
          </a:prstGeom>
          <a:noFill/>
          <a:ln>
            <a:noFill/>
          </a:ln>
        </p:spPr>
      </p:sp>
      <p:sp>
        <p:nvSpPr>
          <p:cNvPr id="196" name="Google Shape;196;p31"/>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32"/>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3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2"/>
          <p:cNvSpPr>
            <a:spLocks noGrp="1"/>
          </p:cNvSpPr>
          <p:nvPr>
            <p:ph type="pic" idx="2"/>
          </p:nvPr>
        </p:nvSpPr>
        <p:spPr>
          <a:xfrm>
            <a:off x="1" y="0"/>
            <a:ext cx="4572000" cy="5143494"/>
          </a:xfrm>
          <a:prstGeom prst="rect">
            <a:avLst/>
          </a:prstGeom>
          <a:noFill/>
          <a:ln>
            <a:noFill/>
          </a:ln>
        </p:spPr>
      </p:sp>
      <p:sp>
        <p:nvSpPr>
          <p:cNvPr id="201" name="Google Shape;201;p32"/>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32"/>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32"/>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32"/>
          <p:cNvSpPr>
            <a:spLocks noGrp="1"/>
          </p:cNvSpPr>
          <p:nvPr>
            <p:ph type="pic" idx="3"/>
          </p:nvPr>
        </p:nvSpPr>
        <p:spPr>
          <a:xfrm>
            <a:off x="4408678" y="1539292"/>
            <a:ext cx="318677" cy="318677"/>
          </a:xfrm>
          <a:prstGeom prst="rect">
            <a:avLst/>
          </a:prstGeom>
          <a:noFill/>
          <a:ln>
            <a:noFill/>
          </a:ln>
        </p:spPr>
      </p:sp>
      <p:sp>
        <p:nvSpPr>
          <p:cNvPr id="205" name="Google Shape;205;p32"/>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32"/>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32"/>
          <p:cNvSpPr>
            <a:spLocks noGrp="1"/>
          </p:cNvSpPr>
          <p:nvPr>
            <p:ph type="pic" idx="4"/>
          </p:nvPr>
        </p:nvSpPr>
        <p:spPr>
          <a:xfrm>
            <a:off x="4408678" y="3122801"/>
            <a:ext cx="318677" cy="318677"/>
          </a:xfrm>
          <a:prstGeom prst="rect">
            <a:avLst/>
          </a:prstGeom>
          <a:noFill/>
          <a:ln>
            <a:noFill/>
          </a:ln>
        </p:spPr>
      </p:sp>
      <p:sp>
        <p:nvSpPr>
          <p:cNvPr id="208" name="Google Shape;208;p32"/>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3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33"/>
          <p:cNvGrpSpPr/>
          <p:nvPr/>
        </p:nvGrpSpPr>
        <p:grpSpPr>
          <a:xfrm>
            <a:off x="4107305" y="941707"/>
            <a:ext cx="284686" cy="3999388"/>
            <a:chOff x="4107305" y="941707"/>
            <a:chExt cx="284686" cy="3999388"/>
          </a:xfrm>
        </p:grpSpPr>
        <p:sp>
          <p:nvSpPr>
            <p:cNvPr id="212" name="Google Shape;212;p33"/>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33"/>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33"/>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33"/>
          <p:cNvSpPr>
            <a:spLocks noGrp="1"/>
          </p:cNvSpPr>
          <p:nvPr>
            <p:ph type="pic" idx="2"/>
          </p:nvPr>
        </p:nvSpPr>
        <p:spPr>
          <a:xfrm>
            <a:off x="219360" y="856040"/>
            <a:ext cx="3958630" cy="4287460"/>
          </a:xfrm>
          <a:prstGeom prst="rect">
            <a:avLst/>
          </a:prstGeom>
          <a:noFill/>
          <a:ln>
            <a:noFill/>
          </a:ln>
        </p:spPr>
      </p:sp>
      <p:sp>
        <p:nvSpPr>
          <p:cNvPr id="216" name="Google Shape;216;p33"/>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3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3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3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34"/>
          <p:cNvSpPr>
            <a:spLocks noGrp="1"/>
          </p:cNvSpPr>
          <p:nvPr>
            <p:ph type="pic" idx="2"/>
          </p:nvPr>
        </p:nvSpPr>
        <p:spPr>
          <a:xfrm>
            <a:off x="4572000" y="0"/>
            <a:ext cx="4571990" cy="5143494"/>
          </a:xfrm>
          <a:prstGeom prst="rect">
            <a:avLst/>
          </a:prstGeom>
          <a:noFill/>
          <a:ln>
            <a:noFill/>
          </a:ln>
        </p:spPr>
      </p:sp>
      <p:sp>
        <p:nvSpPr>
          <p:cNvPr id="222" name="Google Shape;222;p34"/>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3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3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35"/>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35"/>
          <p:cNvSpPr>
            <a:spLocks noGrp="1"/>
          </p:cNvSpPr>
          <p:nvPr>
            <p:ph type="pic" idx="2"/>
          </p:nvPr>
        </p:nvSpPr>
        <p:spPr>
          <a:xfrm>
            <a:off x="219360" y="856040"/>
            <a:ext cx="3958630" cy="4287460"/>
          </a:xfrm>
          <a:prstGeom prst="rect">
            <a:avLst/>
          </a:prstGeom>
          <a:noFill/>
          <a:ln>
            <a:noFill/>
          </a:ln>
        </p:spPr>
      </p:sp>
      <p:sp>
        <p:nvSpPr>
          <p:cNvPr id="230" name="Google Shape;230;p35"/>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3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3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36"/>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6"/>
          <p:cNvSpPr>
            <a:spLocks noGrp="1"/>
          </p:cNvSpPr>
          <p:nvPr>
            <p:ph type="pic" idx="2"/>
          </p:nvPr>
        </p:nvSpPr>
        <p:spPr>
          <a:xfrm>
            <a:off x="235670" y="0"/>
            <a:ext cx="3582186" cy="5143494"/>
          </a:xfrm>
          <a:prstGeom prst="rect">
            <a:avLst/>
          </a:prstGeom>
          <a:noFill/>
          <a:ln>
            <a:noFill/>
          </a:ln>
        </p:spPr>
      </p:sp>
      <p:sp>
        <p:nvSpPr>
          <p:cNvPr id="237" name="Google Shape;237;p36"/>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6"/>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37"/>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3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7"/>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37"/>
          <p:cNvSpPr>
            <a:spLocks noGrp="1"/>
          </p:cNvSpPr>
          <p:nvPr>
            <p:ph type="pic" idx="2"/>
          </p:nvPr>
        </p:nvSpPr>
        <p:spPr>
          <a:xfrm>
            <a:off x="-1" y="0"/>
            <a:ext cx="5312965" cy="5143494"/>
          </a:xfrm>
          <a:prstGeom prst="rect">
            <a:avLst/>
          </a:prstGeom>
          <a:noFill/>
          <a:ln>
            <a:noFill/>
          </a:ln>
        </p:spPr>
      </p:sp>
      <p:sp>
        <p:nvSpPr>
          <p:cNvPr id="244" name="Google Shape;244;p37"/>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7"/>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11"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11"/>
          <p:cNvGrpSpPr/>
          <p:nvPr/>
        </p:nvGrpSpPr>
        <p:grpSpPr>
          <a:xfrm>
            <a:off x="270520" y="225967"/>
            <a:ext cx="175260" cy="4075443"/>
            <a:chOff x="270520" y="1140367"/>
            <a:chExt cx="175260" cy="4075443"/>
          </a:xfrm>
        </p:grpSpPr>
        <p:grpSp>
          <p:nvGrpSpPr>
            <p:cNvPr id="20" name="Google Shape;20;p11"/>
            <p:cNvGrpSpPr/>
            <p:nvPr/>
          </p:nvGrpSpPr>
          <p:grpSpPr>
            <a:xfrm>
              <a:off x="270520" y="3891468"/>
              <a:ext cx="175260" cy="1324342"/>
              <a:chOff x="129115" y="3948030"/>
              <a:chExt cx="175260" cy="1324342"/>
            </a:xfrm>
          </p:grpSpPr>
          <p:sp>
            <p:nvSpPr>
              <p:cNvPr id="21" name="Google Shape;21;p11"/>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11"/>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11"/>
            <p:cNvGrpSpPr/>
            <p:nvPr/>
          </p:nvGrpSpPr>
          <p:grpSpPr>
            <a:xfrm>
              <a:off x="270520" y="1140367"/>
              <a:ext cx="175260" cy="2253464"/>
              <a:chOff x="129115" y="1196929"/>
              <a:chExt cx="175260" cy="2253464"/>
            </a:xfrm>
          </p:grpSpPr>
          <p:cxnSp>
            <p:nvCxnSpPr>
              <p:cNvPr id="24" name="Google Shape;24;p11"/>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11"/>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38"/>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38"/>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38"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38"/>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38"/>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38"/>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38"/>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39"/>
          <p:cNvGrpSpPr/>
          <p:nvPr/>
        </p:nvGrpSpPr>
        <p:grpSpPr>
          <a:xfrm>
            <a:off x="2494464" y="494214"/>
            <a:ext cx="4155074" cy="4155073"/>
            <a:chOff x="2119794" y="-36836"/>
            <a:chExt cx="5217173" cy="5217173"/>
          </a:xfrm>
        </p:grpSpPr>
        <p:sp>
          <p:nvSpPr>
            <p:cNvPr id="256" name="Google Shape;256;p39"/>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39"/>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39"/>
            <p:cNvGrpSpPr/>
            <p:nvPr/>
          </p:nvGrpSpPr>
          <p:grpSpPr>
            <a:xfrm>
              <a:off x="2119794" y="-36836"/>
              <a:ext cx="5217173" cy="5217173"/>
              <a:chOff x="2334961" y="334711"/>
              <a:chExt cx="4626477" cy="4626477"/>
            </a:xfrm>
          </p:grpSpPr>
          <p:grpSp>
            <p:nvGrpSpPr>
              <p:cNvPr id="259" name="Google Shape;259;p39"/>
              <p:cNvGrpSpPr/>
              <p:nvPr/>
            </p:nvGrpSpPr>
            <p:grpSpPr>
              <a:xfrm>
                <a:off x="2334961" y="334711"/>
                <a:ext cx="4626477" cy="4626477"/>
                <a:chOff x="2334961" y="334711"/>
                <a:chExt cx="4626477" cy="4626477"/>
              </a:xfrm>
            </p:grpSpPr>
            <p:sp>
              <p:nvSpPr>
                <p:cNvPr id="260" name="Google Shape;260;p39"/>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39"/>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39"/>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39"/>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39"/>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39"/>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40"/>
          <p:cNvGrpSpPr/>
          <p:nvPr/>
        </p:nvGrpSpPr>
        <p:grpSpPr>
          <a:xfrm>
            <a:off x="2494465" y="494214"/>
            <a:ext cx="4155072" cy="4155073"/>
            <a:chOff x="2119794" y="-36836"/>
            <a:chExt cx="5217173" cy="5217173"/>
          </a:xfrm>
        </p:grpSpPr>
        <p:sp>
          <p:nvSpPr>
            <p:cNvPr id="268" name="Google Shape;268;p40"/>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40"/>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40"/>
            <p:cNvGrpSpPr/>
            <p:nvPr/>
          </p:nvGrpSpPr>
          <p:grpSpPr>
            <a:xfrm>
              <a:off x="2119794" y="-36836"/>
              <a:ext cx="5217173" cy="5217173"/>
              <a:chOff x="2334961" y="334711"/>
              <a:chExt cx="4626477" cy="4626477"/>
            </a:xfrm>
          </p:grpSpPr>
          <p:grpSp>
            <p:nvGrpSpPr>
              <p:cNvPr id="271" name="Google Shape;271;p40"/>
              <p:cNvGrpSpPr/>
              <p:nvPr/>
            </p:nvGrpSpPr>
            <p:grpSpPr>
              <a:xfrm>
                <a:off x="2334961" y="334711"/>
                <a:ext cx="4626477" cy="4626477"/>
                <a:chOff x="2334961" y="334711"/>
                <a:chExt cx="4626477" cy="4626477"/>
              </a:xfrm>
            </p:grpSpPr>
            <p:sp>
              <p:nvSpPr>
                <p:cNvPr id="272" name="Google Shape;272;p40"/>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40"/>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40"/>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40"/>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40"/>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40"/>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41"/>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41"/>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42"/>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42"/>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43"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43"/>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43"/>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4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44"/>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44"/>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44"/>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44"/>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44"/>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44"/>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44"/>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44"/>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4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4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45"/>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45"/>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45"/>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45"/>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45"/>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45"/>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45"/>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45"/>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4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4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4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46"/>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46"/>
          <p:cNvGrpSpPr/>
          <p:nvPr/>
        </p:nvGrpSpPr>
        <p:grpSpPr>
          <a:xfrm>
            <a:off x="2257341" y="1861278"/>
            <a:ext cx="560368" cy="825149"/>
            <a:chOff x="2257341" y="1871217"/>
            <a:chExt cx="560368" cy="825149"/>
          </a:xfrm>
        </p:grpSpPr>
        <p:sp>
          <p:nvSpPr>
            <p:cNvPr id="316" name="Google Shape;316;p46"/>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46"/>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46"/>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46"/>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46"/>
          <p:cNvGrpSpPr/>
          <p:nvPr/>
        </p:nvGrpSpPr>
        <p:grpSpPr>
          <a:xfrm>
            <a:off x="6326292" y="1861278"/>
            <a:ext cx="560368" cy="825149"/>
            <a:chOff x="6326292" y="1871217"/>
            <a:chExt cx="560368" cy="825149"/>
          </a:xfrm>
        </p:grpSpPr>
        <p:sp>
          <p:nvSpPr>
            <p:cNvPr id="321" name="Google Shape;321;p46"/>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46"/>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46"/>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46"/>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46"/>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46"/>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46"/>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46"/>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4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4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47"/>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47"/>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47"/>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47"/>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47"/>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47"/>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47"/>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47"/>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47"/>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47"/>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47"/>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1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1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1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12"/>
          <p:cNvGrpSpPr/>
          <p:nvPr/>
        </p:nvGrpSpPr>
        <p:grpSpPr>
          <a:xfrm>
            <a:off x="2441263" y="1060409"/>
            <a:ext cx="4259386" cy="3399177"/>
            <a:chOff x="2441263" y="1068029"/>
            <a:chExt cx="4259386" cy="3399177"/>
          </a:xfrm>
        </p:grpSpPr>
        <p:pic>
          <p:nvPicPr>
            <p:cNvPr id="31" name="Google Shape;31;p1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12"/>
            <p:cNvGrpSpPr/>
            <p:nvPr/>
          </p:nvGrpSpPr>
          <p:grpSpPr>
            <a:xfrm>
              <a:off x="2441263" y="1089939"/>
              <a:ext cx="4259386" cy="3377267"/>
              <a:chOff x="2441263" y="1089939"/>
              <a:chExt cx="4259386" cy="3377267"/>
            </a:xfrm>
          </p:grpSpPr>
          <p:sp>
            <p:nvSpPr>
              <p:cNvPr id="33" name="Google Shape;33;p1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1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1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1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1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1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1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1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12"/>
            <p:cNvGrpSpPr/>
            <p:nvPr/>
          </p:nvGrpSpPr>
          <p:grpSpPr>
            <a:xfrm>
              <a:off x="3551613" y="1402488"/>
              <a:ext cx="2053983" cy="2053983"/>
              <a:chOff x="3766548" y="1602249"/>
              <a:chExt cx="2053983" cy="2053983"/>
            </a:xfrm>
          </p:grpSpPr>
          <p:sp>
            <p:nvSpPr>
              <p:cNvPr id="42" name="Google Shape;42;p1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1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1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1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1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1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1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1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1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4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48"/>
          <p:cNvGrpSpPr/>
          <p:nvPr/>
        </p:nvGrpSpPr>
        <p:grpSpPr>
          <a:xfrm>
            <a:off x="0" y="2399230"/>
            <a:ext cx="9144001" cy="2349751"/>
            <a:chOff x="0" y="2182920"/>
            <a:chExt cx="9144001" cy="2349751"/>
          </a:xfrm>
        </p:grpSpPr>
        <p:sp>
          <p:nvSpPr>
            <p:cNvPr id="350" name="Google Shape;350;p48"/>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48"/>
            <p:cNvGrpSpPr/>
            <p:nvPr/>
          </p:nvGrpSpPr>
          <p:grpSpPr>
            <a:xfrm>
              <a:off x="1229347" y="2182920"/>
              <a:ext cx="6685306" cy="1002265"/>
              <a:chOff x="976268" y="2064936"/>
              <a:chExt cx="6685306" cy="1002265"/>
            </a:xfrm>
          </p:grpSpPr>
          <p:sp>
            <p:nvSpPr>
              <p:cNvPr id="352" name="Google Shape;352;p48"/>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48"/>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48"/>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48"/>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48"/>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48"/>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48"/>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48"/>
          <p:cNvSpPr>
            <a:spLocks noGrp="1"/>
          </p:cNvSpPr>
          <p:nvPr>
            <p:ph type="pic" idx="5"/>
          </p:nvPr>
        </p:nvSpPr>
        <p:spPr>
          <a:xfrm>
            <a:off x="1460973" y="2631002"/>
            <a:ext cx="539010" cy="538720"/>
          </a:xfrm>
          <a:prstGeom prst="rect">
            <a:avLst/>
          </a:prstGeom>
          <a:noFill/>
          <a:ln>
            <a:noFill/>
          </a:ln>
        </p:spPr>
      </p:sp>
      <p:sp>
        <p:nvSpPr>
          <p:cNvPr id="360" name="Google Shape;360;p48"/>
          <p:cNvSpPr>
            <a:spLocks noGrp="1"/>
          </p:cNvSpPr>
          <p:nvPr>
            <p:ph type="pic" idx="6"/>
          </p:nvPr>
        </p:nvSpPr>
        <p:spPr>
          <a:xfrm>
            <a:off x="4302493" y="2631002"/>
            <a:ext cx="539010" cy="538720"/>
          </a:xfrm>
          <a:prstGeom prst="rect">
            <a:avLst/>
          </a:prstGeom>
          <a:noFill/>
          <a:ln>
            <a:noFill/>
          </a:ln>
        </p:spPr>
      </p:sp>
      <p:sp>
        <p:nvSpPr>
          <p:cNvPr id="361" name="Google Shape;361;p48"/>
          <p:cNvSpPr>
            <a:spLocks noGrp="1"/>
          </p:cNvSpPr>
          <p:nvPr>
            <p:ph type="pic" idx="7"/>
          </p:nvPr>
        </p:nvSpPr>
        <p:spPr>
          <a:xfrm>
            <a:off x="7144013" y="2631002"/>
            <a:ext cx="539010" cy="538720"/>
          </a:xfrm>
          <a:prstGeom prst="rect">
            <a:avLst/>
          </a:prstGeom>
          <a:noFill/>
          <a:ln>
            <a:noFill/>
          </a:ln>
        </p:spPr>
      </p:sp>
      <p:sp>
        <p:nvSpPr>
          <p:cNvPr id="362" name="Google Shape;362;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4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49"/>
          <p:cNvGrpSpPr/>
          <p:nvPr/>
        </p:nvGrpSpPr>
        <p:grpSpPr>
          <a:xfrm>
            <a:off x="0" y="2399230"/>
            <a:ext cx="9144001" cy="2349751"/>
            <a:chOff x="0" y="2182920"/>
            <a:chExt cx="9144001" cy="2349751"/>
          </a:xfrm>
        </p:grpSpPr>
        <p:sp>
          <p:nvSpPr>
            <p:cNvPr id="367" name="Google Shape;367;p49"/>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49"/>
            <p:cNvGrpSpPr/>
            <p:nvPr/>
          </p:nvGrpSpPr>
          <p:grpSpPr>
            <a:xfrm>
              <a:off x="1229347" y="2182920"/>
              <a:ext cx="6685306" cy="1002265"/>
              <a:chOff x="976268" y="2064936"/>
              <a:chExt cx="6685306" cy="1002265"/>
            </a:xfrm>
          </p:grpSpPr>
          <p:sp>
            <p:nvSpPr>
              <p:cNvPr id="369" name="Google Shape;369;p49"/>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49"/>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49"/>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49"/>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49"/>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49"/>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49"/>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49"/>
          <p:cNvSpPr>
            <a:spLocks noGrp="1"/>
          </p:cNvSpPr>
          <p:nvPr>
            <p:ph type="pic" idx="5"/>
          </p:nvPr>
        </p:nvSpPr>
        <p:spPr>
          <a:xfrm>
            <a:off x="1460973" y="2631002"/>
            <a:ext cx="539010" cy="538720"/>
          </a:xfrm>
          <a:prstGeom prst="rect">
            <a:avLst/>
          </a:prstGeom>
          <a:noFill/>
          <a:ln>
            <a:noFill/>
          </a:ln>
        </p:spPr>
      </p:sp>
      <p:sp>
        <p:nvSpPr>
          <p:cNvPr id="377" name="Google Shape;377;p49"/>
          <p:cNvSpPr>
            <a:spLocks noGrp="1"/>
          </p:cNvSpPr>
          <p:nvPr>
            <p:ph type="pic" idx="6"/>
          </p:nvPr>
        </p:nvSpPr>
        <p:spPr>
          <a:xfrm>
            <a:off x="4302493" y="2631002"/>
            <a:ext cx="539010" cy="538720"/>
          </a:xfrm>
          <a:prstGeom prst="rect">
            <a:avLst/>
          </a:prstGeom>
          <a:noFill/>
          <a:ln>
            <a:noFill/>
          </a:ln>
        </p:spPr>
      </p:sp>
      <p:sp>
        <p:nvSpPr>
          <p:cNvPr id="378" name="Google Shape;378;p49"/>
          <p:cNvSpPr>
            <a:spLocks noGrp="1"/>
          </p:cNvSpPr>
          <p:nvPr>
            <p:ph type="pic" idx="7"/>
          </p:nvPr>
        </p:nvSpPr>
        <p:spPr>
          <a:xfrm>
            <a:off x="7144013" y="2631002"/>
            <a:ext cx="539010" cy="538720"/>
          </a:xfrm>
          <a:prstGeom prst="rect">
            <a:avLst/>
          </a:prstGeom>
          <a:noFill/>
          <a:ln>
            <a:noFill/>
          </a:ln>
        </p:spPr>
      </p:sp>
      <p:sp>
        <p:nvSpPr>
          <p:cNvPr id="379" name="Google Shape;379;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5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50"/>
          <p:cNvGrpSpPr/>
          <p:nvPr/>
        </p:nvGrpSpPr>
        <p:grpSpPr>
          <a:xfrm>
            <a:off x="0" y="2399230"/>
            <a:ext cx="9144001" cy="2349751"/>
            <a:chOff x="0" y="2182920"/>
            <a:chExt cx="9144001" cy="2349751"/>
          </a:xfrm>
        </p:grpSpPr>
        <p:sp>
          <p:nvSpPr>
            <p:cNvPr id="384" name="Google Shape;384;p50"/>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50"/>
            <p:cNvGrpSpPr/>
            <p:nvPr/>
          </p:nvGrpSpPr>
          <p:grpSpPr>
            <a:xfrm>
              <a:off x="1229347" y="2182920"/>
              <a:ext cx="6685306" cy="1002265"/>
              <a:chOff x="976268" y="2064936"/>
              <a:chExt cx="6685306" cy="1002265"/>
            </a:xfrm>
          </p:grpSpPr>
          <p:sp>
            <p:nvSpPr>
              <p:cNvPr id="386" name="Google Shape;386;p50"/>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50"/>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50"/>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50"/>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50"/>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50"/>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50"/>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50"/>
          <p:cNvSpPr>
            <a:spLocks noGrp="1"/>
          </p:cNvSpPr>
          <p:nvPr>
            <p:ph type="pic" idx="5"/>
          </p:nvPr>
        </p:nvSpPr>
        <p:spPr>
          <a:xfrm>
            <a:off x="1460973" y="2631002"/>
            <a:ext cx="539010" cy="538720"/>
          </a:xfrm>
          <a:prstGeom prst="rect">
            <a:avLst/>
          </a:prstGeom>
          <a:noFill/>
          <a:ln>
            <a:noFill/>
          </a:ln>
        </p:spPr>
      </p:sp>
      <p:sp>
        <p:nvSpPr>
          <p:cNvPr id="394" name="Google Shape;394;p50"/>
          <p:cNvSpPr>
            <a:spLocks noGrp="1"/>
          </p:cNvSpPr>
          <p:nvPr>
            <p:ph type="pic" idx="6"/>
          </p:nvPr>
        </p:nvSpPr>
        <p:spPr>
          <a:xfrm>
            <a:off x="4302493" y="2631002"/>
            <a:ext cx="539010" cy="538720"/>
          </a:xfrm>
          <a:prstGeom prst="rect">
            <a:avLst/>
          </a:prstGeom>
          <a:noFill/>
          <a:ln>
            <a:noFill/>
          </a:ln>
        </p:spPr>
      </p:sp>
      <p:sp>
        <p:nvSpPr>
          <p:cNvPr id="395" name="Google Shape;395;p50"/>
          <p:cNvSpPr>
            <a:spLocks noGrp="1"/>
          </p:cNvSpPr>
          <p:nvPr>
            <p:ph type="pic" idx="7"/>
          </p:nvPr>
        </p:nvSpPr>
        <p:spPr>
          <a:xfrm>
            <a:off x="7144013" y="2631002"/>
            <a:ext cx="539010" cy="538720"/>
          </a:xfrm>
          <a:prstGeom prst="rect">
            <a:avLst/>
          </a:prstGeom>
          <a:noFill/>
          <a:ln>
            <a:noFill/>
          </a:ln>
        </p:spPr>
      </p:sp>
      <p:sp>
        <p:nvSpPr>
          <p:cNvPr id="396" name="Google Shape;396;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51"/>
          <p:cNvGrpSpPr/>
          <p:nvPr/>
        </p:nvGrpSpPr>
        <p:grpSpPr>
          <a:xfrm>
            <a:off x="0" y="2399230"/>
            <a:ext cx="9144001" cy="2349751"/>
            <a:chOff x="0" y="2182920"/>
            <a:chExt cx="9144001" cy="2349751"/>
          </a:xfrm>
        </p:grpSpPr>
        <p:sp>
          <p:nvSpPr>
            <p:cNvPr id="401" name="Google Shape;401;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51"/>
            <p:cNvGrpSpPr/>
            <p:nvPr/>
          </p:nvGrpSpPr>
          <p:grpSpPr>
            <a:xfrm>
              <a:off x="1229347" y="2182920"/>
              <a:ext cx="6685306" cy="1002265"/>
              <a:chOff x="976268" y="2064936"/>
              <a:chExt cx="6685306" cy="1002265"/>
            </a:xfrm>
          </p:grpSpPr>
          <p:sp>
            <p:nvSpPr>
              <p:cNvPr id="403" name="Google Shape;403;p51"/>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51"/>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51"/>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51"/>
          <p:cNvSpPr>
            <a:spLocks noGrp="1"/>
          </p:cNvSpPr>
          <p:nvPr>
            <p:ph type="pic" idx="5"/>
          </p:nvPr>
        </p:nvSpPr>
        <p:spPr>
          <a:xfrm>
            <a:off x="1460973" y="2631002"/>
            <a:ext cx="539010" cy="538720"/>
          </a:xfrm>
          <a:prstGeom prst="rect">
            <a:avLst/>
          </a:prstGeom>
          <a:noFill/>
          <a:ln>
            <a:noFill/>
          </a:ln>
        </p:spPr>
      </p:sp>
      <p:sp>
        <p:nvSpPr>
          <p:cNvPr id="411" name="Google Shape;411;p51"/>
          <p:cNvSpPr>
            <a:spLocks noGrp="1"/>
          </p:cNvSpPr>
          <p:nvPr>
            <p:ph type="pic" idx="6"/>
          </p:nvPr>
        </p:nvSpPr>
        <p:spPr>
          <a:xfrm>
            <a:off x="4302493" y="2631002"/>
            <a:ext cx="539010" cy="538720"/>
          </a:xfrm>
          <a:prstGeom prst="rect">
            <a:avLst/>
          </a:prstGeom>
          <a:noFill/>
          <a:ln>
            <a:noFill/>
          </a:ln>
        </p:spPr>
      </p:sp>
      <p:sp>
        <p:nvSpPr>
          <p:cNvPr id="412" name="Google Shape;412;p51"/>
          <p:cNvSpPr>
            <a:spLocks noGrp="1"/>
          </p:cNvSpPr>
          <p:nvPr>
            <p:ph type="pic" idx="7"/>
          </p:nvPr>
        </p:nvSpPr>
        <p:spPr>
          <a:xfrm>
            <a:off x="7144013" y="2631002"/>
            <a:ext cx="539010" cy="538720"/>
          </a:xfrm>
          <a:prstGeom prst="rect">
            <a:avLst/>
          </a:prstGeom>
          <a:noFill/>
          <a:ln>
            <a:noFill/>
          </a:ln>
        </p:spPr>
      </p:sp>
      <p:sp>
        <p:nvSpPr>
          <p:cNvPr id="413" name="Google Shape;413;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5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52"/>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52"/>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52"/>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52"/>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52"/>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52"/>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52"/>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52"/>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52"/>
          <p:cNvSpPr>
            <a:spLocks noGrp="1"/>
          </p:cNvSpPr>
          <p:nvPr>
            <p:ph type="pic" idx="4"/>
          </p:nvPr>
        </p:nvSpPr>
        <p:spPr>
          <a:xfrm>
            <a:off x="1324089" y="1830915"/>
            <a:ext cx="482600" cy="482600"/>
          </a:xfrm>
          <a:prstGeom prst="rect">
            <a:avLst/>
          </a:prstGeom>
          <a:noFill/>
          <a:ln>
            <a:noFill/>
          </a:ln>
        </p:spPr>
      </p:sp>
      <p:sp>
        <p:nvSpPr>
          <p:cNvPr id="426" name="Google Shape;426;p52"/>
          <p:cNvSpPr>
            <a:spLocks noGrp="1"/>
          </p:cNvSpPr>
          <p:nvPr>
            <p:ph type="pic" idx="5"/>
          </p:nvPr>
        </p:nvSpPr>
        <p:spPr>
          <a:xfrm>
            <a:off x="4330701" y="1830915"/>
            <a:ext cx="482600" cy="482600"/>
          </a:xfrm>
          <a:prstGeom prst="rect">
            <a:avLst/>
          </a:prstGeom>
          <a:noFill/>
          <a:ln>
            <a:noFill/>
          </a:ln>
        </p:spPr>
      </p:sp>
      <p:sp>
        <p:nvSpPr>
          <p:cNvPr id="427" name="Google Shape;427;p52"/>
          <p:cNvSpPr>
            <a:spLocks noGrp="1"/>
          </p:cNvSpPr>
          <p:nvPr>
            <p:ph type="pic" idx="6"/>
          </p:nvPr>
        </p:nvSpPr>
        <p:spPr>
          <a:xfrm>
            <a:off x="7337312" y="1830915"/>
            <a:ext cx="482600" cy="482600"/>
          </a:xfrm>
          <a:prstGeom prst="rect">
            <a:avLst/>
          </a:prstGeom>
          <a:noFill/>
          <a:ln>
            <a:noFill/>
          </a:ln>
        </p:spPr>
      </p:sp>
      <p:sp>
        <p:nvSpPr>
          <p:cNvPr id="428" name="Google Shape;428;p52"/>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52"/>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52"/>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5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53"/>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5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53"/>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53"/>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3"/>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53"/>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53"/>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53"/>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53"/>
          <p:cNvSpPr>
            <a:spLocks noGrp="1"/>
          </p:cNvSpPr>
          <p:nvPr>
            <p:ph type="pic" idx="4"/>
          </p:nvPr>
        </p:nvSpPr>
        <p:spPr>
          <a:xfrm>
            <a:off x="1324089" y="1830915"/>
            <a:ext cx="482600" cy="482600"/>
          </a:xfrm>
          <a:prstGeom prst="rect">
            <a:avLst/>
          </a:prstGeom>
          <a:noFill/>
          <a:ln>
            <a:noFill/>
          </a:ln>
        </p:spPr>
      </p:sp>
      <p:sp>
        <p:nvSpPr>
          <p:cNvPr id="444" name="Google Shape;444;p53"/>
          <p:cNvSpPr>
            <a:spLocks noGrp="1"/>
          </p:cNvSpPr>
          <p:nvPr>
            <p:ph type="pic" idx="5"/>
          </p:nvPr>
        </p:nvSpPr>
        <p:spPr>
          <a:xfrm>
            <a:off x="4330701" y="1830915"/>
            <a:ext cx="482600" cy="482600"/>
          </a:xfrm>
          <a:prstGeom prst="rect">
            <a:avLst/>
          </a:prstGeom>
          <a:noFill/>
          <a:ln>
            <a:noFill/>
          </a:ln>
        </p:spPr>
      </p:sp>
      <p:sp>
        <p:nvSpPr>
          <p:cNvPr id="445" name="Google Shape;445;p53"/>
          <p:cNvSpPr>
            <a:spLocks noGrp="1"/>
          </p:cNvSpPr>
          <p:nvPr>
            <p:ph type="pic" idx="6"/>
          </p:nvPr>
        </p:nvSpPr>
        <p:spPr>
          <a:xfrm>
            <a:off x="7337312" y="1830915"/>
            <a:ext cx="482600" cy="482600"/>
          </a:xfrm>
          <a:prstGeom prst="rect">
            <a:avLst/>
          </a:prstGeom>
          <a:noFill/>
          <a:ln>
            <a:noFill/>
          </a:ln>
        </p:spPr>
      </p:sp>
      <p:sp>
        <p:nvSpPr>
          <p:cNvPr id="446" name="Google Shape;446;p53"/>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53"/>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53"/>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5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54"/>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54"/>
          <p:cNvGrpSpPr/>
          <p:nvPr/>
        </p:nvGrpSpPr>
        <p:grpSpPr>
          <a:xfrm>
            <a:off x="865742" y="1720353"/>
            <a:ext cx="7412516" cy="894818"/>
            <a:chOff x="865742" y="1720353"/>
            <a:chExt cx="7412516" cy="894818"/>
          </a:xfrm>
        </p:grpSpPr>
        <p:grpSp>
          <p:nvGrpSpPr>
            <p:cNvPr id="455" name="Google Shape;455;p54"/>
            <p:cNvGrpSpPr/>
            <p:nvPr/>
          </p:nvGrpSpPr>
          <p:grpSpPr>
            <a:xfrm>
              <a:off x="3119411" y="1720353"/>
              <a:ext cx="651510" cy="894818"/>
              <a:chOff x="2980317" y="2014294"/>
              <a:chExt cx="651510" cy="894818"/>
            </a:xfrm>
          </p:grpSpPr>
          <p:cxnSp>
            <p:nvCxnSpPr>
              <p:cNvPr id="456" name="Google Shape;456;p54"/>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54"/>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54"/>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54"/>
            <p:cNvGrpSpPr/>
            <p:nvPr/>
          </p:nvGrpSpPr>
          <p:grpSpPr>
            <a:xfrm>
              <a:off x="5373080" y="1720353"/>
              <a:ext cx="651510" cy="894818"/>
              <a:chOff x="5071929" y="2014294"/>
              <a:chExt cx="651510" cy="894818"/>
            </a:xfrm>
          </p:grpSpPr>
          <p:cxnSp>
            <p:nvCxnSpPr>
              <p:cNvPr id="460" name="Google Shape;460;p54"/>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54"/>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54"/>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54"/>
            <p:cNvGrpSpPr/>
            <p:nvPr/>
          </p:nvGrpSpPr>
          <p:grpSpPr>
            <a:xfrm>
              <a:off x="7626748" y="1720353"/>
              <a:ext cx="651510" cy="894818"/>
              <a:chOff x="7469822" y="2014294"/>
              <a:chExt cx="651510" cy="894818"/>
            </a:xfrm>
          </p:grpSpPr>
          <p:cxnSp>
            <p:nvCxnSpPr>
              <p:cNvPr id="464" name="Google Shape;464;p54"/>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54"/>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54"/>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54"/>
            <p:cNvGrpSpPr/>
            <p:nvPr/>
          </p:nvGrpSpPr>
          <p:grpSpPr>
            <a:xfrm>
              <a:off x="865742" y="1720353"/>
              <a:ext cx="651510" cy="894818"/>
              <a:chOff x="888704" y="2014294"/>
              <a:chExt cx="651510" cy="894818"/>
            </a:xfrm>
          </p:grpSpPr>
          <p:cxnSp>
            <p:nvCxnSpPr>
              <p:cNvPr id="468" name="Google Shape;468;p54"/>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54"/>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54"/>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54"/>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54"/>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54"/>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54"/>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54"/>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54"/>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54"/>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54"/>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55"/>
          <p:cNvGrpSpPr/>
          <p:nvPr/>
        </p:nvGrpSpPr>
        <p:grpSpPr>
          <a:xfrm>
            <a:off x="1114581" y="3141131"/>
            <a:ext cx="175260" cy="1120085"/>
            <a:chOff x="973176" y="3197693"/>
            <a:chExt cx="175260" cy="1120085"/>
          </a:xfrm>
        </p:grpSpPr>
        <p:sp>
          <p:nvSpPr>
            <p:cNvPr id="484" name="Google Shape;484;p55"/>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55"/>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55"/>
          <p:cNvGrpSpPr/>
          <p:nvPr/>
        </p:nvGrpSpPr>
        <p:grpSpPr>
          <a:xfrm>
            <a:off x="5033439" y="1436374"/>
            <a:ext cx="175260" cy="1120085"/>
            <a:chOff x="4892034" y="1492936"/>
            <a:chExt cx="175260" cy="1120085"/>
          </a:xfrm>
        </p:grpSpPr>
        <p:sp>
          <p:nvSpPr>
            <p:cNvPr id="487" name="Google Shape;487;p55"/>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55"/>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55"/>
          <p:cNvGrpSpPr/>
          <p:nvPr/>
        </p:nvGrpSpPr>
        <p:grpSpPr>
          <a:xfrm>
            <a:off x="1114581" y="1436374"/>
            <a:ext cx="175260" cy="1120085"/>
            <a:chOff x="973176" y="1492936"/>
            <a:chExt cx="175260" cy="1120085"/>
          </a:xfrm>
        </p:grpSpPr>
        <p:cxnSp>
          <p:nvCxnSpPr>
            <p:cNvPr id="490" name="Google Shape;490;p55"/>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55"/>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55"/>
          <p:cNvGrpSpPr/>
          <p:nvPr/>
        </p:nvGrpSpPr>
        <p:grpSpPr>
          <a:xfrm>
            <a:off x="5033439" y="3141131"/>
            <a:ext cx="175260" cy="1120085"/>
            <a:chOff x="4892034" y="3197693"/>
            <a:chExt cx="175260" cy="1120085"/>
          </a:xfrm>
        </p:grpSpPr>
        <p:cxnSp>
          <p:nvCxnSpPr>
            <p:cNvPr id="493" name="Google Shape;493;p55"/>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55"/>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55"/>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55"/>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55"/>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55"/>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55"/>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55"/>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55"/>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55"/>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5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56"/>
          <p:cNvGrpSpPr/>
          <p:nvPr/>
        </p:nvGrpSpPr>
        <p:grpSpPr>
          <a:xfrm>
            <a:off x="270520" y="225967"/>
            <a:ext cx="175260" cy="2964623"/>
            <a:chOff x="270520" y="1140367"/>
            <a:chExt cx="175260" cy="2964623"/>
          </a:xfrm>
        </p:grpSpPr>
        <p:grpSp>
          <p:nvGrpSpPr>
            <p:cNvPr id="508" name="Google Shape;508;p56"/>
            <p:cNvGrpSpPr/>
            <p:nvPr/>
          </p:nvGrpSpPr>
          <p:grpSpPr>
            <a:xfrm>
              <a:off x="270520" y="2780648"/>
              <a:ext cx="175260" cy="1324342"/>
              <a:chOff x="129115" y="2837210"/>
              <a:chExt cx="175260" cy="1324342"/>
            </a:xfrm>
          </p:grpSpPr>
          <p:sp>
            <p:nvSpPr>
              <p:cNvPr id="509" name="Google Shape;509;p5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5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56"/>
            <p:cNvGrpSpPr/>
            <p:nvPr/>
          </p:nvGrpSpPr>
          <p:grpSpPr>
            <a:xfrm>
              <a:off x="270520" y="1140367"/>
              <a:ext cx="175260" cy="1310953"/>
              <a:chOff x="129115" y="1196929"/>
              <a:chExt cx="175260" cy="1310953"/>
            </a:xfrm>
          </p:grpSpPr>
          <p:cxnSp>
            <p:nvCxnSpPr>
              <p:cNvPr id="512" name="Google Shape;512;p5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5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5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5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5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56"/>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57"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57"/>
          <p:cNvGrpSpPr/>
          <p:nvPr/>
        </p:nvGrpSpPr>
        <p:grpSpPr>
          <a:xfrm>
            <a:off x="270520" y="225967"/>
            <a:ext cx="175260" cy="2964623"/>
            <a:chOff x="270520" y="1140367"/>
            <a:chExt cx="175260" cy="2964623"/>
          </a:xfrm>
        </p:grpSpPr>
        <p:grpSp>
          <p:nvGrpSpPr>
            <p:cNvPr id="521" name="Google Shape;521;p57"/>
            <p:cNvGrpSpPr/>
            <p:nvPr/>
          </p:nvGrpSpPr>
          <p:grpSpPr>
            <a:xfrm>
              <a:off x="270520" y="2780648"/>
              <a:ext cx="175260" cy="1324342"/>
              <a:chOff x="129115" y="2837210"/>
              <a:chExt cx="175260" cy="1324342"/>
            </a:xfrm>
          </p:grpSpPr>
          <p:sp>
            <p:nvSpPr>
              <p:cNvPr id="522" name="Google Shape;522;p57"/>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57"/>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57"/>
            <p:cNvGrpSpPr/>
            <p:nvPr/>
          </p:nvGrpSpPr>
          <p:grpSpPr>
            <a:xfrm>
              <a:off x="270520" y="1140367"/>
              <a:ext cx="175260" cy="1310953"/>
              <a:chOff x="129115" y="1196929"/>
              <a:chExt cx="175260" cy="1310953"/>
            </a:xfrm>
          </p:grpSpPr>
          <p:cxnSp>
            <p:nvCxnSpPr>
              <p:cNvPr id="525" name="Google Shape;525;p57"/>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57"/>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57"/>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57"/>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57"/>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57"/>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13"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13"/>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13"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13"/>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13"/>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5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58"/>
          <p:cNvGrpSpPr/>
          <p:nvPr/>
        </p:nvGrpSpPr>
        <p:grpSpPr>
          <a:xfrm>
            <a:off x="240067" y="2283802"/>
            <a:ext cx="8663867" cy="930794"/>
            <a:chOff x="198438" y="775483"/>
            <a:chExt cx="8634888" cy="927681"/>
          </a:xfrm>
        </p:grpSpPr>
        <p:pic>
          <p:nvPicPr>
            <p:cNvPr id="534" name="Google Shape;534;p58"/>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58"/>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58"/>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58"/>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58"/>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58"/>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58"/>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58"/>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58"/>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5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59"/>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59"/>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9"/>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59"/>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59"/>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59"/>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59"/>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59"/>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59"/>
          <p:cNvSpPr>
            <a:spLocks noGrp="1"/>
          </p:cNvSpPr>
          <p:nvPr>
            <p:ph type="pic" idx="5"/>
          </p:nvPr>
        </p:nvSpPr>
        <p:spPr>
          <a:xfrm>
            <a:off x="784630" y="1640956"/>
            <a:ext cx="931297" cy="930794"/>
          </a:xfrm>
          <a:prstGeom prst="rect">
            <a:avLst/>
          </a:prstGeom>
          <a:noFill/>
          <a:ln>
            <a:noFill/>
          </a:ln>
        </p:spPr>
      </p:sp>
      <p:sp>
        <p:nvSpPr>
          <p:cNvPr id="556" name="Google Shape;556;p59"/>
          <p:cNvSpPr>
            <a:spLocks noGrp="1"/>
          </p:cNvSpPr>
          <p:nvPr>
            <p:ph type="pic" idx="6"/>
          </p:nvPr>
        </p:nvSpPr>
        <p:spPr>
          <a:xfrm>
            <a:off x="5150215" y="1640956"/>
            <a:ext cx="931297" cy="930794"/>
          </a:xfrm>
          <a:prstGeom prst="rect">
            <a:avLst/>
          </a:prstGeom>
          <a:noFill/>
          <a:ln>
            <a:noFill/>
          </a:ln>
        </p:spPr>
      </p:sp>
      <p:sp>
        <p:nvSpPr>
          <p:cNvPr id="557" name="Google Shape;557;p59"/>
          <p:cNvSpPr>
            <a:spLocks noGrp="1"/>
          </p:cNvSpPr>
          <p:nvPr>
            <p:ph type="pic" idx="7"/>
          </p:nvPr>
        </p:nvSpPr>
        <p:spPr>
          <a:xfrm>
            <a:off x="784630" y="3302767"/>
            <a:ext cx="931297" cy="930794"/>
          </a:xfrm>
          <a:prstGeom prst="rect">
            <a:avLst/>
          </a:prstGeom>
          <a:noFill/>
          <a:ln>
            <a:noFill/>
          </a:ln>
        </p:spPr>
      </p:sp>
      <p:sp>
        <p:nvSpPr>
          <p:cNvPr id="558" name="Google Shape;558;p59"/>
          <p:cNvSpPr>
            <a:spLocks noGrp="1"/>
          </p:cNvSpPr>
          <p:nvPr>
            <p:ph type="pic" idx="8"/>
          </p:nvPr>
        </p:nvSpPr>
        <p:spPr>
          <a:xfrm>
            <a:off x="5150215" y="3302767"/>
            <a:ext cx="931297" cy="930794"/>
          </a:xfrm>
          <a:prstGeom prst="rect">
            <a:avLst/>
          </a:prstGeom>
          <a:noFill/>
          <a:ln>
            <a:noFill/>
          </a:ln>
        </p:spPr>
      </p:sp>
      <p:sp>
        <p:nvSpPr>
          <p:cNvPr id="559" name="Google Shape;559;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6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60"/>
          <p:cNvGrpSpPr/>
          <p:nvPr/>
        </p:nvGrpSpPr>
        <p:grpSpPr>
          <a:xfrm>
            <a:off x="0" y="2399230"/>
            <a:ext cx="9144001" cy="2349751"/>
            <a:chOff x="0" y="2182920"/>
            <a:chExt cx="9144001" cy="2349751"/>
          </a:xfrm>
        </p:grpSpPr>
        <p:sp>
          <p:nvSpPr>
            <p:cNvPr id="564" name="Google Shape;564;p60"/>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60"/>
            <p:cNvGrpSpPr/>
            <p:nvPr/>
          </p:nvGrpSpPr>
          <p:grpSpPr>
            <a:xfrm>
              <a:off x="1229347" y="2182920"/>
              <a:ext cx="6685306" cy="1002265"/>
              <a:chOff x="976268" y="2064936"/>
              <a:chExt cx="6685306" cy="1002265"/>
            </a:xfrm>
          </p:grpSpPr>
          <p:sp>
            <p:nvSpPr>
              <p:cNvPr id="566" name="Google Shape;566;p60"/>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60"/>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60"/>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60"/>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60"/>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60"/>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60"/>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60"/>
          <p:cNvSpPr>
            <a:spLocks noGrp="1"/>
          </p:cNvSpPr>
          <p:nvPr>
            <p:ph type="pic" idx="5"/>
          </p:nvPr>
        </p:nvSpPr>
        <p:spPr>
          <a:xfrm>
            <a:off x="1460973" y="2631002"/>
            <a:ext cx="539010" cy="538720"/>
          </a:xfrm>
          <a:prstGeom prst="rect">
            <a:avLst/>
          </a:prstGeom>
          <a:noFill/>
          <a:ln>
            <a:noFill/>
          </a:ln>
        </p:spPr>
      </p:sp>
      <p:sp>
        <p:nvSpPr>
          <p:cNvPr id="574" name="Google Shape;574;p60"/>
          <p:cNvSpPr>
            <a:spLocks noGrp="1"/>
          </p:cNvSpPr>
          <p:nvPr>
            <p:ph type="pic" idx="6"/>
          </p:nvPr>
        </p:nvSpPr>
        <p:spPr>
          <a:xfrm>
            <a:off x="4302493" y="2631002"/>
            <a:ext cx="539010" cy="538720"/>
          </a:xfrm>
          <a:prstGeom prst="rect">
            <a:avLst/>
          </a:prstGeom>
          <a:noFill/>
          <a:ln>
            <a:noFill/>
          </a:ln>
        </p:spPr>
      </p:sp>
      <p:sp>
        <p:nvSpPr>
          <p:cNvPr id="575" name="Google Shape;575;p60"/>
          <p:cNvSpPr>
            <a:spLocks noGrp="1"/>
          </p:cNvSpPr>
          <p:nvPr>
            <p:ph type="pic" idx="7"/>
          </p:nvPr>
        </p:nvSpPr>
        <p:spPr>
          <a:xfrm>
            <a:off x="7144013" y="2631002"/>
            <a:ext cx="539010" cy="538720"/>
          </a:xfrm>
          <a:prstGeom prst="rect">
            <a:avLst/>
          </a:prstGeom>
          <a:noFill/>
          <a:ln>
            <a:noFill/>
          </a:ln>
        </p:spPr>
      </p:sp>
      <p:sp>
        <p:nvSpPr>
          <p:cNvPr id="576" name="Google Shape;576;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61"/>
          <p:cNvGrpSpPr/>
          <p:nvPr/>
        </p:nvGrpSpPr>
        <p:grpSpPr>
          <a:xfrm>
            <a:off x="3138739" y="1728182"/>
            <a:ext cx="2866522" cy="2848912"/>
            <a:chOff x="-15798" y="0"/>
            <a:chExt cx="2571596" cy="2555798"/>
          </a:xfrm>
        </p:grpSpPr>
        <p:sp>
          <p:nvSpPr>
            <p:cNvPr id="580" name="Google Shape;580;p61"/>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61"/>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61"/>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61"/>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61"/>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61"/>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61"/>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61"/>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61"/>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61"/>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61"/>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61"/>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61"/>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61"/>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61"/>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1"/>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1"/>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1"/>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62"/>
          <p:cNvGrpSpPr/>
          <p:nvPr/>
        </p:nvGrpSpPr>
        <p:grpSpPr>
          <a:xfrm>
            <a:off x="3138739" y="1728182"/>
            <a:ext cx="2866522" cy="2848912"/>
            <a:chOff x="-15798" y="0"/>
            <a:chExt cx="2571596" cy="2555798"/>
          </a:xfrm>
        </p:grpSpPr>
        <p:sp>
          <p:nvSpPr>
            <p:cNvPr id="600" name="Google Shape;600;p62"/>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62"/>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62"/>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62"/>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62"/>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62"/>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62"/>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62"/>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62"/>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62"/>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62"/>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62"/>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62"/>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62"/>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62"/>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2"/>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2"/>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2"/>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6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63"/>
          <p:cNvGrpSpPr/>
          <p:nvPr/>
        </p:nvGrpSpPr>
        <p:grpSpPr>
          <a:xfrm>
            <a:off x="2525214" y="825411"/>
            <a:ext cx="4093572" cy="4069088"/>
            <a:chOff x="2519466" y="821088"/>
            <a:chExt cx="4348428" cy="4322420"/>
          </a:xfrm>
        </p:grpSpPr>
        <p:sp>
          <p:nvSpPr>
            <p:cNvPr id="621" name="Google Shape;621;p6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6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6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63"/>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63"/>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63"/>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63"/>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63"/>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63"/>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63"/>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6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64"/>
          <p:cNvGrpSpPr/>
          <p:nvPr/>
        </p:nvGrpSpPr>
        <p:grpSpPr>
          <a:xfrm>
            <a:off x="2525214" y="825411"/>
            <a:ext cx="4093572" cy="4069088"/>
            <a:chOff x="2519466" y="821088"/>
            <a:chExt cx="4348428" cy="4322420"/>
          </a:xfrm>
        </p:grpSpPr>
        <p:sp>
          <p:nvSpPr>
            <p:cNvPr id="636" name="Google Shape;636;p64"/>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64"/>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64"/>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64"/>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64"/>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64"/>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64"/>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64"/>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64"/>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64"/>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6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65"/>
          <p:cNvGrpSpPr/>
          <p:nvPr/>
        </p:nvGrpSpPr>
        <p:grpSpPr>
          <a:xfrm>
            <a:off x="881517" y="2193743"/>
            <a:ext cx="397892" cy="646462"/>
            <a:chOff x="1400864" y="1624076"/>
            <a:chExt cx="560368" cy="910439"/>
          </a:xfrm>
        </p:grpSpPr>
        <p:grpSp>
          <p:nvGrpSpPr>
            <p:cNvPr id="653" name="Google Shape;653;p65"/>
            <p:cNvGrpSpPr/>
            <p:nvPr/>
          </p:nvGrpSpPr>
          <p:grpSpPr>
            <a:xfrm>
              <a:off x="1400864" y="1624076"/>
              <a:ext cx="560368" cy="825149"/>
              <a:chOff x="1342876" y="1647676"/>
              <a:chExt cx="560368" cy="825149"/>
            </a:xfrm>
          </p:grpSpPr>
          <p:sp>
            <p:nvSpPr>
              <p:cNvPr id="654" name="Google Shape;654;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65"/>
          <p:cNvGrpSpPr/>
          <p:nvPr/>
        </p:nvGrpSpPr>
        <p:grpSpPr>
          <a:xfrm>
            <a:off x="2622541" y="2193743"/>
            <a:ext cx="397892" cy="646462"/>
            <a:chOff x="1400864" y="1624076"/>
            <a:chExt cx="560368" cy="910439"/>
          </a:xfrm>
        </p:grpSpPr>
        <p:grpSp>
          <p:nvGrpSpPr>
            <p:cNvPr id="659" name="Google Shape;659;p65"/>
            <p:cNvGrpSpPr/>
            <p:nvPr/>
          </p:nvGrpSpPr>
          <p:grpSpPr>
            <a:xfrm>
              <a:off x="1400864" y="1624076"/>
              <a:ext cx="560368" cy="825149"/>
              <a:chOff x="1342876" y="1647676"/>
              <a:chExt cx="560368" cy="825149"/>
            </a:xfrm>
          </p:grpSpPr>
          <p:sp>
            <p:nvSpPr>
              <p:cNvPr id="660" name="Google Shape;660;p6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65"/>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65"/>
          <p:cNvGrpSpPr/>
          <p:nvPr/>
        </p:nvGrpSpPr>
        <p:grpSpPr>
          <a:xfrm>
            <a:off x="4363565" y="2193743"/>
            <a:ext cx="397892" cy="646462"/>
            <a:chOff x="1400864" y="1624076"/>
            <a:chExt cx="560368" cy="910439"/>
          </a:xfrm>
        </p:grpSpPr>
        <p:grpSp>
          <p:nvGrpSpPr>
            <p:cNvPr id="665" name="Google Shape;665;p65"/>
            <p:cNvGrpSpPr/>
            <p:nvPr/>
          </p:nvGrpSpPr>
          <p:grpSpPr>
            <a:xfrm>
              <a:off x="1400864" y="1624076"/>
              <a:ext cx="560368" cy="825149"/>
              <a:chOff x="1342876" y="1647676"/>
              <a:chExt cx="560368" cy="825149"/>
            </a:xfrm>
          </p:grpSpPr>
          <p:sp>
            <p:nvSpPr>
              <p:cNvPr id="666" name="Google Shape;666;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65"/>
          <p:cNvGrpSpPr/>
          <p:nvPr/>
        </p:nvGrpSpPr>
        <p:grpSpPr>
          <a:xfrm>
            <a:off x="6104589" y="2193743"/>
            <a:ext cx="397892" cy="646462"/>
            <a:chOff x="1400864" y="1624076"/>
            <a:chExt cx="560368" cy="910439"/>
          </a:xfrm>
        </p:grpSpPr>
        <p:grpSp>
          <p:nvGrpSpPr>
            <p:cNvPr id="671" name="Google Shape;671;p65"/>
            <p:cNvGrpSpPr/>
            <p:nvPr/>
          </p:nvGrpSpPr>
          <p:grpSpPr>
            <a:xfrm>
              <a:off x="1400864" y="1624076"/>
              <a:ext cx="560368" cy="825149"/>
              <a:chOff x="1342876" y="1647676"/>
              <a:chExt cx="560368" cy="825149"/>
            </a:xfrm>
          </p:grpSpPr>
          <p:sp>
            <p:nvSpPr>
              <p:cNvPr id="672" name="Google Shape;672;p6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65"/>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65"/>
          <p:cNvGrpSpPr/>
          <p:nvPr/>
        </p:nvGrpSpPr>
        <p:grpSpPr>
          <a:xfrm>
            <a:off x="7845614" y="2193743"/>
            <a:ext cx="397892" cy="646462"/>
            <a:chOff x="1400864" y="1624076"/>
            <a:chExt cx="560368" cy="910439"/>
          </a:xfrm>
        </p:grpSpPr>
        <p:grpSp>
          <p:nvGrpSpPr>
            <p:cNvPr id="677" name="Google Shape;677;p65"/>
            <p:cNvGrpSpPr/>
            <p:nvPr/>
          </p:nvGrpSpPr>
          <p:grpSpPr>
            <a:xfrm>
              <a:off x="1400864" y="1624076"/>
              <a:ext cx="560368" cy="825149"/>
              <a:chOff x="1342876" y="1647676"/>
              <a:chExt cx="560368" cy="825149"/>
            </a:xfrm>
          </p:grpSpPr>
          <p:sp>
            <p:nvSpPr>
              <p:cNvPr id="678" name="Google Shape;678;p65"/>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6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6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6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65"/>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65"/>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65"/>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65"/>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65"/>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66"/>
          <p:cNvGrpSpPr/>
          <p:nvPr/>
        </p:nvGrpSpPr>
        <p:grpSpPr>
          <a:xfrm>
            <a:off x="881517" y="2193743"/>
            <a:ext cx="7361989" cy="646462"/>
            <a:chOff x="881517" y="2219381"/>
            <a:chExt cx="7361989" cy="646462"/>
          </a:xfrm>
        </p:grpSpPr>
        <p:grpSp>
          <p:nvGrpSpPr>
            <p:cNvPr id="692" name="Google Shape;692;p66"/>
            <p:cNvGrpSpPr/>
            <p:nvPr/>
          </p:nvGrpSpPr>
          <p:grpSpPr>
            <a:xfrm>
              <a:off x="881517" y="2219381"/>
              <a:ext cx="397892" cy="646462"/>
              <a:chOff x="1400864" y="1624076"/>
              <a:chExt cx="560368" cy="910439"/>
            </a:xfrm>
          </p:grpSpPr>
          <p:grpSp>
            <p:nvGrpSpPr>
              <p:cNvPr id="693" name="Google Shape;693;p66"/>
              <p:cNvGrpSpPr/>
              <p:nvPr/>
            </p:nvGrpSpPr>
            <p:grpSpPr>
              <a:xfrm>
                <a:off x="1400864" y="1624076"/>
                <a:ext cx="560368" cy="825149"/>
                <a:chOff x="1342876" y="1647676"/>
                <a:chExt cx="560368" cy="825149"/>
              </a:xfrm>
            </p:grpSpPr>
            <p:sp>
              <p:nvSpPr>
                <p:cNvPr id="694" name="Google Shape;694;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66"/>
            <p:cNvGrpSpPr/>
            <p:nvPr/>
          </p:nvGrpSpPr>
          <p:grpSpPr>
            <a:xfrm>
              <a:off x="2622541" y="2219381"/>
              <a:ext cx="397892" cy="646462"/>
              <a:chOff x="1400864" y="1624076"/>
              <a:chExt cx="560368" cy="910439"/>
            </a:xfrm>
          </p:grpSpPr>
          <p:grpSp>
            <p:nvGrpSpPr>
              <p:cNvPr id="699" name="Google Shape;699;p66"/>
              <p:cNvGrpSpPr/>
              <p:nvPr/>
            </p:nvGrpSpPr>
            <p:grpSpPr>
              <a:xfrm>
                <a:off x="1400864" y="1624076"/>
                <a:ext cx="560368" cy="825149"/>
                <a:chOff x="1342876" y="1647676"/>
                <a:chExt cx="560368" cy="825149"/>
              </a:xfrm>
            </p:grpSpPr>
            <p:sp>
              <p:nvSpPr>
                <p:cNvPr id="700" name="Google Shape;700;p6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6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66"/>
            <p:cNvGrpSpPr/>
            <p:nvPr/>
          </p:nvGrpSpPr>
          <p:grpSpPr>
            <a:xfrm>
              <a:off x="4363565" y="2219381"/>
              <a:ext cx="397892" cy="646462"/>
              <a:chOff x="1400864" y="1624076"/>
              <a:chExt cx="560368" cy="910439"/>
            </a:xfrm>
          </p:grpSpPr>
          <p:grpSp>
            <p:nvGrpSpPr>
              <p:cNvPr id="705" name="Google Shape;705;p66"/>
              <p:cNvGrpSpPr/>
              <p:nvPr/>
            </p:nvGrpSpPr>
            <p:grpSpPr>
              <a:xfrm>
                <a:off x="1400864" y="1624076"/>
                <a:ext cx="560368" cy="825149"/>
                <a:chOff x="1342876" y="1647676"/>
                <a:chExt cx="560368" cy="825149"/>
              </a:xfrm>
            </p:grpSpPr>
            <p:sp>
              <p:nvSpPr>
                <p:cNvPr id="706" name="Google Shape;706;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66"/>
            <p:cNvGrpSpPr/>
            <p:nvPr/>
          </p:nvGrpSpPr>
          <p:grpSpPr>
            <a:xfrm>
              <a:off x="6104589" y="2219381"/>
              <a:ext cx="397892" cy="646462"/>
              <a:chOff x="1400864" y="1624076"/>
              <a:chExt cx="560368" cy="910439"/>
            </a:xfrm>
          </p:grpSpPr>
          <p:grpSp>
            <p:nvGrpSpPr>
              <p:cNvPr id="711" name="Google Shape;711;p66"/>
              <p:cNvGrpSpPr/>
              <p:nvPr/>
            </p:nvGrpSpPr>
            <p:grpSpPr>
              <a:xfrm>
                <a:off x="1400864" y="1624076"/>
                <a:ext cx="560368" cy="825149"/>
                <a:chOff x="1342876" y="1647676"/>
                <a:chExt cx="560368" cy="825149"/>
              </a:xfrm>
            </p:grpSpPr>
            <p:sp>
              <p:nvSpPr>
                <p:cNvPr id="712" name="Google Shape;712;p6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6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66"/>
            <p:cNvGrpSpPr/>
            <p:nvPr/>
          </p:nvGrpSpPr>
          <p:grpSpPr>
            <a:xfrm>
              <a:off x="7845614" y="2219381"/>
              <a:ext cx="397892" cy="646462"/>
              <a:chOff x="1400864" y="1624076"/>
              <a:chExt cx="560368" cy="910439"/>
            </a:xfrm>
          </p:grpSpPr>
          <p:grpSp>
            <p:nvGrpSpPr>
              <p:cNvPr id="717" name="Google Shape;717;p66"/>
              <p:cNvGrpSpPr/>
              <p:nvPr/>
            </p:nvGrpSpPr>
            <p:grpSpPr>
              <a:xfrm>
                <a:off x="1400864" y="1624076"/>
                <a:ext cx="560368" cy="825149"/>
                <a:chOff x="1342876" y="1647676"/>
                <a:chExt cx="560368" cy="825149"/>
              </a:xfrm>
            </p:grpSpPr>
            <p:sp>
              <p:nvSpPr>
                <p:cNvPr id="718" name="Google Shape;718;p6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6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6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6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66"/>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66"/>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66"/>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66"/>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66"/>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67"/>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67"/>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67"/>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67"/>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67"/>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67"/>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67"/>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67"/>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67"/>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67"/>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67"/>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67"/>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67"/>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67"/>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67"/>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67"/>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67"/>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14"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1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68"/>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68"/>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68"/>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68"/>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68"/>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68"/>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68"/>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68"/>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68"/>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68"/>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68"/>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68"/>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68"/>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68"/>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68"/>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68"/>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68"/>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69"/>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69"/>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69"/>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69"/>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69"/>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69"/>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69"/>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69"/>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69"/>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69"/>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69"/>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69"/>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69"/>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69"/>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69"/>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70"/>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70"/>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70"/>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70"/>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70"/>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70"/>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70"/>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70"/>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70"/>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70"/>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70"/>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70"/>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70"/>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70"/>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70"/>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71"/>
          <p:cNvGrpSpPr/>
          <p:nvPr/>
        </p:nvGrpSpPr>
        <p:grpSpPr>
          <a:xfrm>
            <a:off x="914091" y="752041"/>
            <a:ext cx="7280306" cy="4126450"/>
            <a:chOff x="556442" y="752041"/>
            <a:chExt cx="7280306" cy="4126450"/>
          </a:xfrm>
        </p:grpSpPr>
        <p:cxnSp>
          <p:nvCxnSpPr>
            <p:cNvPr id="812" name="Google Shape;812;p71"/>
            <p:cNvCxnSpPr>
              <a:stCxn id="813" idx="6"/>
              <a:endCxn id="814"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5" name="Google Shape;815;p71"/>
            <p:cNvCxnSpPr>
              <a:stCxn id="813" idx="6"/>
              <a:endCxn id="816"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7" name="Google Shape;817;p71"/>
            <p:cNvCxnSpPr>
              <a:stCxn id="813" idx="6"/>
              <a:endCxn id="818"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9" name="Google Shape;819;p71"/>
            <p:cNvCxnSpPr>
              <a:stCxn id="813" idx="6"/>
              <a:endCxn id="820"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1" name="Google Shape;821;p71"/>
            <p:cNvCxnSpPr>
              <a:stCxn id="813" idx="6"/>
              <a:endCxn id="822"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3" name="Google Shape;823;p71"/>
            <p:cNvCxnSpPr>
              <a:stCxn id="813" idx="6"/>
              <a:endCxn id="824"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25" name="Google Shape;825;p71"/>
            <p:cNvCxnSpPr>
              <a:stCxn id="813" idx="6"/>
              <a:endCxn id="826"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27" name="Google Shape;827;p71"/>
            <p:cNvGrpSpPr/>
            <p:nvPr/>
          </p:nvGrpSpPr>
          <p:grpSpPr>
            <a:xfrm>
              <a:off x="556442" y="1526794"/>
              <a:ext cx="2576946" cy="2576946"/>
              <a:chOff x="941492" y="1686560"/>
              <a:chExt cx="1876213" cy="1876213"/>
            </a:xfrm>
          </p:grpSpPr>
          <p:sp>
            <p:nvSpPr>
              <p:cNvPr id="813" name="Google Shape;813;p71"/>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71"/>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71"/>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71"/>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71"/>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71"/>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71"/>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71"/>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71"/>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71"/>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71"/>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71"/>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71"/>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71"/>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71"/>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71"/>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71"/>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71"/>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71"/>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71"/>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71"/>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71"/>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71"/>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71"/>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71"/>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71"/>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71"/>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71"/>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71"/>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71"/>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71"/>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72"/>
          <p:cNvGrpSpPr/>
          <p:nvPr/>
        </p:nvGrpSpPr>
        <p:grpSpPr>
          <a:xfrm>
            <a:off x="914091" y="752041"/>
            <a:ext cx="7280306" cy="4126450"/>
            <a:chOff x="556442" y="752041"/>
            <a:chExt cx="7280306" cy="4126450"/>
          </a:xfrm>
        </p:grpSpPr>
        <p:cxnSp>
          <p:nvCxnSpPr>
            <p:cNvPr id="856" name="Google Shape;856;p72"/>
            <p:cNvCxnSpPr>
              <a:stCxn id="857" idx="6"/>
              <a:endCxn id="858"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9" name="Google Shape;859;p72"/>
            <p:cNvCxnSpPr>
              <a:stCxn id="857" idx="6"/>
              <a:endCxn id="860"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1" name="Google Shape;861;p72"/>
            <p:cNvCxnSpPr>
              <a:stCxn id="857" idx="6"/>
              <a:endCxn id="862"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3" name="Google Shape;863;p72"/>
            <p:cNvCxnSpPr>
              <a:stCxn id="857" idx="6"/>
              <a:endCxn id="864"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5" name="Google Shape;865;p72"/>
            <p:cNvCxnSpPr>
              <a:stCxn id="857" idx="6"/>
              <a:endCxn id="866"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7" name="Google Shape;867;p72"/>
            <p:cNvCxnSpPr>
              <a:stCxn id="857" idx="6"/>
              <a:endCxn id="868"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9" name="Google Shape;869;p72"/>
            <p:cNvCxnSpPr>
              <a:stCxn id="857" idx="6"/>
              <a:endCxn id="870"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71" name="Google Shape;871;p72"/>
            <p:cNvGrpSpPr/>
            <p:nvPr/>
          </p:nvGrpSpPr>
          <p:grpSpPr>
            <a:xfrm>
              <a:off x="556442" y="1526794"/>
              <a:ext cx="2576946" cy="2576946"/>
              <a:chOff x="941492" y="1686560"/>
              <a:chExt cx="1876213" cy="1876213"/>
            </a:xfrm>
          </p:grpSpPr>
          <p:sp>
            <p:nvSpPr>
              <p:cNvPr id="857" name="Google Shape;857;p72"/>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72"/>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72"/>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72"/>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72"/>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72"/>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72"/>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72"/>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72"/>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72"/>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72"/>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72"/>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72"/>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72"/>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72"/>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72"/>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72"/>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72"/>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72"/>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72"/>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72"/>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72"/>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72"/>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72"/>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72"/>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72"/>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72"/>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72"/>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72"/>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72"/>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72"/>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73"/>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73"/>
          <p:cNvGrpSpPr/>
          <p:nvPr/>
        </p:nvGrpSpPr>
        <p:grpSpPr>
          <a:xfrm>
            <a:off x="716012" y="759582"/>
            <a:ext cx="3556067" cy="4132337"/>
            <a:chOff x="520700" y="759582"/>
            <a:chExt cx="3556067" cy="4132337"/>
          </a:xfrm>
        </p:grpSpPr>
        <p:cxnSp>
          <p:nvCxnSpPr>
            <p:cNvPr id="901" name="Google Shape;901;p73"/>
            <p:cNvCxnSpPr>
              <a:stCxn id="902" idx="6"/>
              <a:endCxn id="903"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4" name="Google Shape;904;p73"/>
            <p:cNvCxnSpPr>
              <a:stCxn id="902" idx="6"/>
              <a:endCxn id="905"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6" name="Google Shape;906;p73"/>
            <p:cNvCxnSpPr>
              <a:stCxn id="902" idx="6"/>
              <a:endCxn id="907"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8" name="Google Shape;908;p73"/>
            <p:cNvCxnSpPr>
              <a:stCxn id="902" idx="6"/>
              <a:endCxn id="909"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0" name="Google Shape;910;p73"/>
            <p:cNvCxnSpPr>
              <a:stCxn id="902" idx="6"/>
              <a:endCxn id="911"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2" name="Google Shape;912;p73"/>
            <p:cNvCxnSpPr>
              <a:stCxn id="902" idx="6"/>
              <a:endCxn id="913"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14" name="Google Shape;914;p73"/>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73"/>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73"/>
            <p:cNvGrpSpPr/>
            <p:nvPr/>
          </p:nvGrpSpPr>
          <p:grpSpPr>
            <a:xfrm>
              <a:off x="3420306" y="759582"/>
              <a:ext cx="656461" cy="4132337"/>
              <a:chOff x="3522182" y="752447"/>
              <a:chExt cx="656468" cy="4132036"/>
            </a:xfrm>
          </p:grpSpPr>
          <p:grpSp>
            <p:nvGrpSpPr>
              <p:cNvPr id="917" name="Google Shape;917;p73"/>
              <p:cNvGrpSpPr/>
              <p:nvPr/>
            </p:nvGrpSpPr>
            <p:grpSpPr>
              <a:xfrm>
                <a:off x="3522182" y="752447"/>
                <a:ext cx="656468" cy="419144"/>
                <a:chOff x="3522182" y="782927"/>
                <a:chExt cx="656468" cy="419144"/>
              </a:xfrm>
            </p:grpSpPr>
            <p:sp>
              <p:nvSpPr>
                <p:cNvPr id="903" name="Google Shape;903;p73"/>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73"/>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73"/>
              <p:cNvGrpSpPr/>
              <p:nvPr/>
            </p:nvGrpSpPr>
            <p:grpSpPr>
              <a:xfrm>
                <a:off x="3522182" y="1371527"/>
                <a:ext cx="656467" cy="419144"/>
                <a:chOff x="3522182" y="1395657"/>
                <a:chExt cx="656467" cy="419144"/>
              </a:xfrm>
            </p:grpSpPr>
            <p:sp>
              <p:nvSpPr>
                <p:cNvPr id="905" name="Google Shape;905;p73"/>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73"/>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73"/>
              <p:cNvGrpSpPr/>
              <p:nvPr/>
            </p:nvGrpSpPr>
            <p:grpSpPr>
              <a:xfrm>
                <a:off x="3522182" y="3228607"/>
                <a:ext cx="656467" cy="417878"/>
                <a:chOff x="3522182" y="3233686"/>
                <a:chExt cx="656467" cy="417878"/>
              </a:xfrm>
            </p:grpSpPr>
            <p:sp>
              <p:nvSpPr>
                <p:cNvPr id="913" name="Google Shape;913;p73"/>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73"/>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73"/>
              <p:cNvGrpSpPr/>
              <p:nvPr/>
            </p:nvGrpSpPr>
            <p:grpSpPr>
              <a:xfrm>
                <a:off x="3522182" y="3846259"/>
                <a:ext cx="656467" cy="419144"/>
                <a:chOff x="3522182" y="3844987"/>
                <a:chExt cx="656467" cy="419144"/>
              </a:xfrm>
            </p:grpSpPr>
            <p:sp>
              <p:nvSpPr>
                <p:cNvPr id="911" name="Google Shape;911;p73"/>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73"/>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73"/>
              <p:cNvGrpSpPr/>
              <p:nvPr/>
            </p:nvGrpSpPr>
            <p:grpSpPr>
              <a:xfrm>
                <a:off x="3522182" y="1990447"/>
                <a:ext cx="656467" cy="417878"/>
                <a:chOff x="3522182" y="2008227"/>
                <a:chExt cx="656467" cy="417878"/>
              </a:xfrm>
            </p:grpSpPr>
            <p:sp>
              <p:nvSpPr>
                <p:cNvPr id="907" name="Google Shape;907;p73"/>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73"/>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73"/>
              <p:cNvGrpSpPr/>
              <p:nvPr/>
            </p:nvGrpSpPr>
            <p:grpSpPr>
              <a:xfrm>
                <a:off x="3522182" y="2609527"/>
                <a:ext cx="656467" cy="417878"/>
                <a:chOff x="3522182" y="2620957"/>
                <a:chExt cx="656467" cy="417878"/>
              </a:xfrm>
            </p:grpSpPr>
            <p:sp>
              <p:nvSpPr>
                <p:cNvPr id="915" name="Google Shape;915;p73"/>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73"/>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73"/>
              <p:cNvGrpSpPr/>
              <p:nvPr/>
            </p:nvGrpSpPr>
            <p:grpSpPr>
              <a:xfrm>
                <a:off x="3522182" y="4465339"/>
                <a:ext cx="656467" cy="419144"/>
                <a:chOff x="3522182" y="4457719"/>
                <a:chExt cx="656467" cy="419144"/>
              </a:xfrm>
            </p:grpSpPr>
            <p:sp>
              <p:nvSpPr>
                <p:cNvPr id="909" name="Google Shape;909;p73"/>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73"/>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73"/>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73"/>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73"/>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73"/>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73"/>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73"/>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73"/>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73"/>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74"/>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74"/>
          <p:cNvGrpSpPr/>
          <p:nvPr/>
        </p:nvGrpSpPr>
        <p:grpSpPr>
          <a:xfrm>
            <a:off x="716012" y="759582"/>
            <a:ext cx="3556067" cy="4132337"/>
            <a:chOff x="520700" y="759582"/>
            <a:chExt cx="3556067" cy="4132337"/>
          </a:xfrm>
        </p:grpSpPr>
        <p:cxnSp>
          <p:nvCxnSpPr>
            <p:cNvPr id="945" name="Google Shape;945;p74"/>
            <p:cNvCxnSpPr>
              <a:stCxn id="946" idx="6"/>
              <a:endCxn id="947"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8" name="Google Shape;948;p74"/>
            <p:cNvCxnSpPr>
              <a:stCxn id="946" idx="6"/>
              <a:endCxn id="949"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0" name="Google Shape;950;p74"/>
            <p:cNvCxnSpPr>
              <a:stCxn id="946" idx="6"/>
              <a:endCxn id="951"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2" name="Google Shape;952;p74"/>
            <p:cNvCxnSpPr>
              <a:stCxn id="946" idx="6"/>
              <a:endCxn id="953"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4" name="Google Shape;954;p74"/>
            <p:cNvCxnSpPr>
              <a:stCxn id="946" idx="6"/>
              <a:endCxn id="955"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6" name="Google Shape;956;p74"/>
            <p:cNvCxnSpPr>
              <a:stCxn id="946" idx="6"/>
              <a:endCxn id="957"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58" name="Google Shape;958;p74"/>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74"/>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74"/>
            <p:cNvGrpSpPr/>
            <p:nvPr/>
          </p:nvGrpSpPr>
          <p:grpSpPr>
            <a:xfrm>
              <a:off x="3420306" y="759582"/>
              <a:ext cx="656461" cy="4132337"/>
              <a:chOff x="3522182" y="752447"/>
              <a:chExt cx="656468" cy="4132036"/>
            </a:xfrm>
          </p:grpSpPr>
          <p:grpSp>
            <p:nvGrpSpPr>
              <p:cNvPr id="961" name="Google Shape;961;p74"/>
              <p:cNvGrpSpPr/>
              <p:nvPr/>
            </p:nvGrpSpPr>
            <p:grpSpPr>
              <a:xfrm>
                <a:off x="3522182" y="752447"/>
                <a:ext cx="656468" cy="419144"/>
                <a:chOff x="3522182" y="782927"/>
                <a:chExt cx="656468" cy="419144"/>
              </a:xfrm>
            </p:grpSpPr>
            <p:sp>
              <p:nvSpPr>
                <p:cNvPr id="947" name="Google Shape;947;p74"/>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74"/>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74"/>
              <p:cNvGrpSpPr/>
              <p:nvPr/>
            </p:nvGrpSpPr>
            <p:grpSpPr>
              <a:xfrm>
                <a:off x="3522182" y="1371527"/>
                <a:ext cx="656467" cy="419144"/>
                <a:chOff x="3522182" y="1395657"/>
                <a:chExt cx="656467" cy="419144"/>
              </a:xfrm>
            </p:grpSpPr>
            <p:sp>
              <p:nvSpPr>
                <p:cNvPr id="949" name="Google Shape;949;p74"/>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74"/>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74"/>
              <p:cNvGrpSpPr/>
              <p:nvPr/>
            </p:nvGrpSpPr>
            <p:grpSpPr>
              <a:xfrm>
                <a:off x="3522182" y="3228607"/>
                <a:ext cx="656467" cy="417878"/>
                <a:chOff x="3522182" y="3233686"/>
                <a:chExt cx="656467" cy="417878"/>
              </a:xfrm>
            </p:grpSpPr>
            <p:sp>
              <p:nvSpPr>
                <p:cNvPr id="957" name="Google Shape;957;p74"/>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74"/>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74"/>
              <p:cNvGrpSpPr/>
              <p:nvPr/>
            </p:nvGrpSpPr>
            <p:grpSpPr>
              <a:xfrm>
                <a:off x="3522182" y="3846259"/>
                <a:ext cx="656467" cy="419144"/>
                <a:chOff x="3522182" y="3844987"/>
                <a:chExt cx="656467" cy="419144"/>
              </a:xfrm>
            </p:grpSpPr>
            <p:sp>
              <p:nvSpPr>
                <p:cNvPr id="955" name="Google Shape;955;p74"/>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74"/>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74"/>
              <p:cNvGrpSpPr/>
              <p:nvPr/>
            </p:nvGrpSpPr>
            <p:grpSpPr>
              <a:xfrm>
                <a:off x="3522182" y="1990447"/>
                <a:ext cx="656467" cy="417878"/>
                <a:chOff x="3522182" y="2008227"/>
                <a:chExt cx="656467" cy="417878"/>
              </a:xfrm>
            </p:grpSpPr>
            <p:sp>
              <p:nvSpPr>
                <p:cNvPr id="951" name="Google Shape;951;p74"/>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74"/>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74"/>
              <p:cNvGrpSpPr/>
              <p:nvPr/>
            </p:nvGrpSpPr>
            <p:grpSpPr>
              <a:xfrm>
                <a:off x="3522182" y="2609527"/>
                <a:ext cx="656467" cy="417878"/>
                <a:chOff x="3522182" y="2620957"/>
                <a:chExt cx="656467" cy="417878"/>
              </a:xfrm>
            </p:grpSpPr>
            <p:sp>
              <p:nvSpPr>
                <p:cNvPr id="959" name="Google Shape;959;p74"/>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74"/>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74"/>
              <p:cNvGrpSpPr/>
              <p:nvPr/>
            </p:nvGrpSpPr>
            <p:grpSpPr>
              <a:xfrm>
                <a:off x="3522182" y="4465339"/>
                <a:ext cx="656467" cy="419144"/>
                <a:chOff x="3522182" y="4457719"/>
                <a:chExt cx="656467" cy="419144"/>
              </a:xfrm>
            </p:grpSpPr>
            <p:sp>
              <p:nvSpPr>
                <p:cNvPr id="953" name="Google Shape;953;p74"/>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74"/>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74"/>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74"/>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74"/>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74"/>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74"/>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74"/>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74"/>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74"/>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75"/>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75"/>
          <p:cNvGrpSpPr/>
          <p:nvPr/>
        </p:nvGrpSpPr>
        <p:grpSpPr>
          <a:xfrm>
            <a:off x="716012" y="759582"/>
            <a:ext cx="3556067" cy="4132337"/>
            <a:chOff x="520700" y="759582"/>
            <a:chExt cx="3556067" cy="4132337"/>
          </a:xfrm>
        </p:grpSpPr>
        <p:cxnSp>
          <p:nvCxnSpPr>
            <p:cNvPr id="989" name="Google Shape;989;p75"/>
            <p:cNvCxnSpPr>
              <a:stCxn id="990" idx="6"/>
              <a:endCxn id="991"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2" name="Google Shape;992;p75"/>
            <p:cNvCxnSpPr>
              <a:stCxn id="990" idx="6"/>
              <a:endCxn id="993"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4" name="Google Shape;994;p75"/>
            <p:cNvCxnSpPr>
              <a:stCxn id="990" idx="6"/>
              <a:endCxn id="995"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6" name="Google Shape;996;p75"/>
            <p:cNvCxnSpPr>
              <a:stCxn id="990" idx="6"/>
              <a:endCxn id="997"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8" name="Google Shape;998;p75"/>
            <p:cNvCxnSpPr>
              <a:stCxn id="990" idx="6"/>
              <a:endCxn id="999"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0" name="Google Shape;1000;p75"/>
            <p:cNvCxnSpPr>
              <a:stCxn id="990" idx="6"/>
              <a:endCxn id="1001"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1002" name="Google Shape;1002;p75"/>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75"/>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75"/>
            <p:cNvGrpSpPr/>
            <p:nvPr/>
          </p:nvGrpSpPr>
          <p:grpSpPr>
            <a:xfrm>
              <a:off x="3420306" y="759582"/>
              <a:ext cx="656461" cy="4132337"/>
              <a:chOff x="3522182" y="752447"/>
              <a:chExt cx="656468" cy="4132036"/>
            </a:xfrm>
          </p:grpSpPr>
          <p:grpSp>
            <p:nvGrpSpPr>
              <p:cNvPr id="1005" name="Google Shape;1005;p75"/>
              <p:cNvGrpSpPr/>
              <p:nvPr/>
            </p:nvGrpSpPr>
            <p:grpSpPr>
              <a:xfrm>
                <a:off x="3522182" y="752447"/>
                <a:ext cx="656468" cy="419144"/>
                <a:chOff x="3522182" y="782927"/>
                <a:chExt cx="656468" cy="419144"/>
              </a:xfrm>
            </p:grpSpPr>
            <p:sp>
              <p:nvSpPr>
                <p:cNvPr id="991" name="Google Shape;991;p75"/>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75"/>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75"/>
              <p:cNvGrpSpPr/>
              <p:nvPr/>
            </p:nvGrpSpPr>
            <p:grpSpPr>
              <a:xfrm>
                <a:off x="3522182" y="1371527"/>
                <a:ext cx="656467" cy="419144"/>
                <a:chOff x="3522182" y="1395657"/>
                <a:chExt cx="656467" cy="419144"/>
              </a:xfrm>
            </p:grpSpPr>
            <p:sp>
              <p:nvSpPr>
                <p:cNvPr id="993" name="Google Shape;993;p75"/>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75"/>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75"/>
              <p:cNvGrpSpPr/>
              <p:nvPr/>
            </p:nvGrpSpPr>
            <p:grpSpPr>
              <a:xfrm>
                <a:off x="3522182" y="3228607"/>
                <a:ext cx="656467" cy="417878"/>
                <a:chOff x="3522182" y="3233686"/>
                <a:chExt cx="656467" cy="417878"/>
              </a:xfrm>
            </p:grpSpPr>
            <p:sp>
              <p:nvSpPr>
                <p:cNvPr id="1001" name="Google Shape;1001;p75"/>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75"/>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75"/>
              <p:cNvGrpSpPr/>
              <p:nvPr/>
            </p:nvGrpSpPr>
            <p:grpSpPr>
              <a:xfrm>
                <a:off x="3522182" y="3846259"/>
                <a:ext cx="656467" cy="419144"/>
                <a:chOff x="3522182" y="3844987"/>
                <a:chExt cx="656467" cy="419144"/>
              </a:xfrm>
            </p:grpSpPr>
            <p:sp>
              <p:nvSpPr>
                <p:cNvPr id="999" name="Google Shape;999;p75"/>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75"/>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75"/>
              <p:cNvGrpSpPr/>
              <p:nvPr/>
            </p:nvGrpSpPr>
            <p:grpSpPr>
              <a:xfrm>
                <a:off x="3522182" y="1990447"/>
                <a:ext cx="656467" cy="417878"/>
                <a:chOff x="3522182" y="2008227"/>
                <a:chExt cx="656467" cy="417878"/>
              </a:xfrm>
            </p:grpSpPr>
            <p:sp>
              <p:nvSpPr>
                <p:cNvPr id="995" name="Google Shape;995;p75"/>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75"/>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75"/>
              <p:cNvGrpSpPr/>
              <p:nvPr/>
            </p:nvGrpSpPr>
            <p:grpSpPr>
              <a:xfrm>
                <a:off x="3522182" y="2609527"/>
                <a:ext cx="656467" cy="417878"/>
                <a:chOff x="3522182" y="2620957"/>
                <a:chExt cx="656467" cy="417878"/>
              </a:xfrm>
            </p:grpSpPr>
            <p:sp>
              <p:nvSpPr>
                <p:cNvPr id="1003" name="Google Shape;1003;p75"/>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75"/>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75"/>
              <p:cNvGrpSpPr/>
              <p:nvPr/>
            </p:nvGrpSpPr>
            <p:grpSpPr>
              <a:xfrm>
                <a:off x="3522182" y="4465339"/>
                <a:ext cx="656467" cy="419144"/>
                <a:chOff x="3522182" y="4457719"/>
                <a:chExt cx="656467" cy="419144"/>
              </a:xfrm>
            </p:grpSpPr>
            <p:sp>
              <p:nvSpPr>
                <p:cNvPr id="997" name="Google Shape;997;p75"/>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75"/>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75"/>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75"/>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75"/>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75"/>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75"/>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75"/>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75"/>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75"/>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76"/>
          <p:cNvGrpSpPr/>
          <p:nvPr/>
        </p:nvGrpSpPr>
        <p:grpSpPr>
          <a:xfrm>
            <a:off x="1060707" y="857568"/>
            <a:ext cx="3060700" cy="3921125"/>
            <a:chOff x="520700" y="865188"/>
            <a:chExt cx="3060700" cy="3921125"/>
          </a:xfrm>
        </p:grpSpPr>
        <p:cxnSp>
          <p:nvCxnSpPr>
            <p:cNvPr id="1032" name="Google Shape;1032;p76"/>
            <p:cNvCxnSpPr>
              <a:stCxn id="1033" idx="6"/>
              <a:endCxn id="1034"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5" name="Google Shape;1035;p76"/>
            <p:cNvCxnSpPr>
              <a:stCxn id="1033" idx="6"/>
              <a:endCxn id="1036"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7" name="Google Shape;1037;p76"/>
            <p:cNvCxnSpPr>
              <a:stCxn id="1033" idx="6"/>
              <a:endCxn id="1038"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9" name="Google Shape;1039;p76"/>
            <p:cNvCxnSpPr>
              <a:stCxn id="1033" idx="6"/>
              <a:endCxn id="1040"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1" name="Google Shape;1041;p76"/>
            <p:cNvCxnSpPr>
              <a:stCxn id="1033" idx="6"/>
              <a:endCxn id="1042"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3" name="Google Shape;1043;p76"/>
            <p:cNvCxnSpPr>
              <a:stCxn id="1033" idx="6"/>
              <a:endCxn id="1044"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5" name="Google Shape;1045;p76"/>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76"/>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76"/>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76"/>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76"/>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76"/>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76"/>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76"/>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76"/>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76"/>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76"/>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76"/>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76"/>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76"/>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76"/>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76"/>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76"/>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77"/>
          <p:cNvGrpSpPr/>
          <p:nvPr/>
        </p:nvGrpSpPr>
        <p:grpSpPr>
          <a:xfrm>
            <a:off x="1060707" y="857568"/>
            <a:ext cx="3060700" cy="3921125"/>
            <a:chOff x="520700" y="865188"/>
            <a:chExt cx="3060700" cy="3921125"/>
          </a:xfrm>
        </p:grpSpPr>
        <p:cxnSp>
          <p:nvCxnSpPr>
            <p:cNvPr id="1060" name="Google Shape;1060;p77"/>
            <p:cNvCxnSpPr>
              <a:stCxn id="1061" idx="6"/>
              <a:endCxn id="1062"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3" name="Google Shape;1063;p77"/>
            <p:cNvCxnSpPr>
              <a:stCxn id="1061" idx="6"/>
              <a:endCxn id="1064"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5" name="Google Shape;1065;p77"/>
            <p:cNvCxnSpPr>
              <a:stCxn id="1061" idx="6"/>
              <a:endCxn id="1066"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7" name="Google Shape;1067;p77"/>
            <p:cNvCxnSpPr>
              <a:stCxn id="1061" idx="6"/>
              <a:endCxn id="1068"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9" name="Google Shape;1069;p77"/>
            <p:cNvCxnSpPr>
              <a:stCxn id="1061" idx="6"/>
              <a:endCxn id="1070"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1" name="Google Shape;1071;p77"/>
            <p:cNvCxnSpPr>
              <a:stCxn id="1061" idx="6"/>
              <a:endCxn id="1072"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3" name="Google Shape;1073;p77"/>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77"/>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77"/>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77"/>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77"/>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77"/>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77"/>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77"/>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77"/>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77"/>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77"/>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77"/>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77"/>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77"/>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77"/>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77"/>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77"/>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1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15"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15"/>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15"/>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15"/>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15"/>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15"/>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15"/>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15"/>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78"/>
          <p:cNvGrpSpPr/>
          <p:nvPr/>
        </p:nvGrpSpPr>
        <p:grpSpPr>
          <a:xfrm>
            <a:off x="1060707" y="857568"/>
            <a:ext cx="3060700" cy="3921125"/>
            <a:chOff x="520700" y="865188"/>
            <a:chExt cx="3060700" cy="3921125"/>
          </a:xfrm>
        </p:grpSpPr>
        <p:cxnSp>
          <p:nvCxnSpPr>
            <p:cNvPr id="1088" name="Google Shape;1088;p78"/>
            <p:cNvCxnSpPr>
              <a:stCxn id="1089" idx="6"/>
              <a:endCxn id="1090"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1" name="Google Shape;1091;p78"/>
            <p:cNvCxnSpPr>
              <a:stCxn id="1089" idx="6"/>
              <a:endCxn id="1092"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3" name="Google Shape;1093;p78"/>
            <p:cNvCxnSpPr>
              <a:stCxn id="1089" idx="6"/>
              <a:endCxn id="1094"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5" name="Google Shape;1095;p78"/>
            <p:cNvCxnSpPr>
              <a:stCxn id="1089" idx="6"/>
              <a:endCxn id="1096"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7" name="Google Shape;1097;p78"/>
            <p:cNvCxnSpPr>
              <a:stCxn id="1089" idx="6"/>
              <a:endCxn id="1098"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9" name="Google Shape;1099;p78"/>
            <p:cNvCxnSpPr>
              <a:stCxn id="1089" idx="6"/>
              <a:endCxn id="1100"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101" name="Google Shape;1101;p78"/>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78"/>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78"/>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78"/>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78"/>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78"/>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78"/>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78"/>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78"/>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78"/>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78"/>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78"/>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78"/>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78"/>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78"/>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78"/>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78"/>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79"/>
          <p:cNvGrpSpPr/>
          <p:nvPr/>
        </p:nvGrpSpPr>
        <p:grpSpPr>
          <a:xfrm>
            <a:off x="1941529" y="1105301"/>
            <a:ext cx="5260942" cy="3388546"/>
            <a:chOff x="1941529" y="1120931"/>
            <a:chExt cx="5260942" cy="3388546"/>
          </a:xfrm>
        </p:grpSpPr>
        <p:sp>
          <p:nvSpPr>
            <p:cNvPr id="1116" name="Google Shape;1116;p79"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79"/>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79"/>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79"/>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79"/>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79"/>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79"/>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79"/>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79"/>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79"/>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79"/>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79"/>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79"/>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79"/>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79"/>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79"/>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79"/>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79"/>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80"/>
          <p:cNvGrpSpPr/>
          <p:nvPr/>
        </p:nvGrpSpPr>
        <p:grpSpPr>
          <a:xfrm>
            <a:off x="1761518" y="3131028"/>
            <a:ext cx="5620964" cy="646462"/>
            <a:chOff x="881517" y="3131028"/>
            <a:chExt cx="5620964" cy="646462"/>
          </a:xfrm>
        </p:grpSpPr>
        <p:grpSp>
          <p:nvGrpSpPr>
            <p:cNvPr id="1139" name="Google Shape;1139;p80"/>
            <p:cNvGrpSpPr/>
            <p:nvPr/>
          </p:nvGrpSpPr>
          <p:grpSpPr>
            <a:xfrm>
              <a:off x="881517" y="3131028"/>
              <a:ext cx="397892" cy="646462"/>
              <a:chOff x="1400864" y="1624076"/>
              <a:chExt cx="560368" cy="910439"/>
            </a:xfrm>
          </p:grpSpPr>
          <p:grpSp>
            <p:nvGrpSpPr>
              <p:cNvPr id="1140" name="Google Shape;1140;p80"/>
              <p:cNvGrpSpPr/>
              <p:nvPr/>
            </p:nvGrpSpPr>
            <p:grpSpPr>
              <a:xfrm>
                <a:off x="1400864" y="1624076"/>
                <a:ext cx="560368" cy="825149"/>
                <a:chOff x="1342876" y="1647676"/>
                <a:chExt cx="560368" cy="825149"/>
              </a:xfrm>
            </p:grpSpPr>
            <p:sp>
              <p:nvSpPr>
                <p:cNvPr id="1141" name="Google Shape;1141;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80"/>
            <p:cNvGrpSpPr/>
            <p:nvPr/>
          </p:nvGrpSpPr>
          <p:grpSpPr>
            <a:xfrm>
              <a:off x="2622541" y="3131028"/>
              <a:ext cx="397892" cy="646462"/>
              <a:chOff x="1400864" y="1624076"/>
              <a:chExt cx="560368" cy="910439"/>
            </a:xfrm>
          </p:grpSpPr>
          <p:grpSp>
            <p:nvGrpSpPr>
              <p:cNvPr id="1146" name="Google Shape;1146;p80"/>
              <p:cNvGrpSpPr/>
              <p:nvPr/>
            </p:nvGrpSpPr>
            <p:grpSpPr>
              <a:xfrm>
                <a:off x="1400864" y="1624076"/>
                <a:ext cx="560368" cy="825149"/>
                <a:chOff x="1342876" y="1647676"/>
                <a:chExt cx="560368" cy="825149"/>
              </a:xfrm>
            </p:grpSpPr>
            <p:sp>
              <p:nvSpPr>
                <p:cNvPr id="1147" name="Google Shape;1147;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80"/>
            <p:cNvGrpSpPr/>
            <p:nvPr/>
          </p:nvGrpSpPr>
          <p:grpSpPr>
            <a:xfrm>
              <a:off x="4363565" y="3131028"/>
              <a:ext cx="397892" cy="646462"/>
              <a:chOff x="1400864" y="1624076"/>
              <a:chExt cx="560368" cy="910439"/>
            </a:xfrm>
          </p:grpSpPr>
          <p:grpSp>
            <p:nvGrpSpPr>
              <p:cNvPr id="1152" name="Google Shape;1152;p80"/>
              <p:cNvGrpSpPr/>
              <p:nvPr/>
            </p:nvGrpSpPr>
            <p:grpSpPr>
              <a:xfrm>
                <a:off x="1400864" y="1624076"/>
                <a:ext cx="560368" cy="825149"/>
                <a:chOff x="1342876" y="1647676"/>
                <a:chExt cx="560368" cy="825149"/>
              </a:xfrm>
            </p:grpSpPr>
            <p:sp>
              <p:nvSpPr>
                <p:cNvPr id="1153" name="Google Shape;1153;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80"/>
            <p:cNvGrpSpPr/>
            <p:nvPr/>
          </p:nvGrpSpPr>
          <p:grpSpPr>
            <a:xfrm>
              <a:off x="6104589" y="3131028"/>
              <a:ext cx="397892" cy="646462"/>
              <a:chOff x="1400864" y="1624076"/>
              <a:chExt cx="560368" cy="910439"/>
            </a:xfrm>
          </p:grpSpPr>
          <p:grpSp>
            <p:nvGrpSpPr>
              <p:cNvPr id="1158" name="Google Shape;1158;p80"/>
              <p:cNvGrpSpPr/>
              <p:nvPr/>
            </p:nvGrpSpPr>
            <p:grpSpPr>
              <a:xfrm>
                <a:off x="1400864" y="1624076"/>
                <a:ext cx="560368" cy="825149"/>
                <a:chOff x="1342876" y="1647676"/>
                <a:chExt cx="560368" cy="825149"/>
              </a:xfrm>
            </p:grpSpPr>
            <p:sp>
              <p:nvSpPr>
                <p:cNvPr id="1159" name="Google Shape;1159;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80"/>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80"/>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80"/>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80"/>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80"/>
          <p:cNvGrpSpPr/>
          <p:nvPr/>
        </p:nvGrpSpPr>
        <p:grpSpPr>
          <a:xfrm>
            <a:off x="881517" y="1424144"/>
            <a:ext cx="7361989" cy="646462"/>
            <a:chOff x="881517" y="2219381"/>
            <a:chExt cx="7361989" cy="646462"/>
          </a:xfrm>
        </p:grpSpPr>
        <p:grpSp>
          <p:nvGrpSpPr>
            <p:cNvPr id="1168" name="Google Shape;1168;p80"/>
            <p:cNvGrpSpPr/>
            <p:nvPr/>
          </p:nvGrpSpPr>
          <p:grpSpPr>
            <a:xfrm>
              <a:off x="881517" y="2219381"/>
              <a:ext cx="397892" cy="646462"/>
              <a:chOff x="1400864" y="1624076"/>
              <a:chExt cx="560368" cy="910439"/>
            </a:xfrm>
          </p:grpSpPr>
          <p:grpSp>
            <p:nvGrpSpPr>
              <p:cNvPr id="1169" name="Google Shape;1169;p80"/>
              <p:cNvGrpSpPr/>
              <p:nvPr/>
            </p:nvGrpSpPr>
            <p:grpSpPr>
              <a:xfrm>
                <a:off x="1400864" y="1624076"/>
                <a:ext cx="560368" cy="825149"/>
                <a:chOff x="1342876" y="1647676"/>
                <a:chExt cx="560368" cy="825149"/>
              </a:xfrm>
            </p:grpSpPr>
            <p:sp>
              <p:nvSpPr>
                <p:cNvPr id="1170" name="Google Shape;1170;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80"/>
            <p:cNvGrpSpPr/>
            <p:nvPr/>
          </p:nvGrpSpPr>
          <p:grpSpPr>
            <a:xfrm>
              <a:off x="2622541" y="2219381"/>
              <a:ext cx="397892" cy="646462"/>
              <a:chOff x="1400864" y="1624076"/>
              <a:chExt cx="560368" cy="910439"/>
            </a:xfrm>
          </p:grpSpPr>
          <p:grpSp>
            <p:nvGrpSpPr>
              <p:cNvPr id="1175" name="Google Shape;1175;p80"/>
              <p:cNvGrpSpPr/>
              <p:nvPr/>
            </p:nvGrpSpPr>
            <p:grpSpPr>
              <a:xfrm>
                <a:off x="1400864" y="1624076"/>
                <a:ext cx="560368" cy="825149"/>
                <a:chOff x="1342876" y="1647676"/>
                <a:chExt cx="560368" cy="825149"/>
              </a:xfrm>
            </p:grpSpPr>
            <p:sp>
              <p:nvSpPr>
                <p:cNvPr id="1176" name="Google Shape;1176;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80"/>
            <p:cNvGrpSpPr/>
            <p:nvPr/>
          </p:nvGrpSpPr>
          <p:grpSpPr>
            <a:xfrm>
              <a:off x="4363565" y="2219381"/>
              <a:ext cx="397892" cy="646462"/>
              <a:chOff x="1400864" y="1624076"/>
              <a:chExt cx="560368" cy="910439"/>
            </a:xfrm>
          </p:grpSpPr>
          <p:grpSp>
            <p:nvGrpSpPr>
              <p:cNvPr id="1181" name="Google Shape;1181;p80"/>
              <p:cNvGrpSpPr/>
              <p:nvPr/>
            </p:nvGrpSpPr>
            <p:grpSpPr>
              <a:xfrm>
                <a:off x="1400864" y="1624076"/>
                <a:ext cx="560368" cy="825149"/>
                <a:chOff x="1342876" y="1647676"/>
                <a:chExt cx="560368" cy="825149"/>
              </a:xfrm>
            </p:grpSpPr>
            <p:sp>
              <p:nvSpPr>
                <p:cNvPr id="1182" name="Google Shape;1182;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80"/>
            <p:cNvGrpSpPr/>
            <p:nvPr/>
          </p:nvGrpSpPr>
          <p:grpSpPr>
            <a:xfrm>
              <a:off x="6104589" y="2219381"/>
              <a:ext cx="397892" cy="646462"/>
              <a:chOff x="1400864" y="1624076"/>
              <a:chExt cx="560368" cy="910439"/>
            </a:xfrm>
          </p:grpSpPr>
          <p:grpSp>
            <p:nvGrpSpPr>
              <p:cNvPr id="1187" name="Google Shape;1187;p80"/>
              <p:cNvGrpSpPr/>
              <p:nvPr/>
            </p:nvGrpSpPr>
            <p:grpSpPr>
              <a:xfrm>
                <a:off x="1400864" y="1624076"/>
                <a:ext cx="560368" cy="825149"/>
                <a:chOff x="1342876" y="1647676"/>
                <a:chExt cx="560368" cy="825149"/>
              </a:xfrm>
            </p:grpSpPr>
            <p:sp>
              <p:nvSpPr>
                <p:cNvPr id="1188" name="Google Shape;1188;p80"/>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80"/>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80"/>
            <p:cNvGrpSpPr/>
            <p:nvPr/>
          </p:nvGrpSpPr>
          <p:grpSpPr>
            <a:xfrm>
              <a:off x="7845614" y="2219381"/>
              <a:ext cx="397892" cy="646462"/>
              <a:chOff x="1400864" y="1624076"/>
              <a:chExt cx="560368" cy="910439"/>
            </a:xfrm>
          </p:grpSpPr>
          <p:grpSp>
            <p:nvGrpSpPr>
              <p:cNvPr id="1193" name="Google Shape;1193;p80"/>
              <p:cNvGrpSpPr/>
              <p:nvPr/>
            </p:nvGrpSpPr>
            <p:grpSpPr>
              <a:xfrm>
                <a:off x="1400864" y="1624076"/>
                <a:ext cx="560368" cy="825149"/>
                <a:chOff x="1342876" y="1647676"/>
                <a:chExt cx="560368" cy="825149"/>
              </a:xfrm>
            </p:grpSpPr>
            <p:sp>
              <p:nvSpPr>
                <p:cNvPr id="1194" name="Google Shape;1194;p80"/>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80"/>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80"/>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80"/>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80"/>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80"/>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80"/>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80"/>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80"/>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81"/>
          <p:cNvGrpSpPr/>
          <p:nvPr/>
        </p:nvGrpSpPr>
        <p:grpSpPr>
          <a:xfrm>
            <a:off x="1761518" y="3131028"/>
            <a:ext cx="5620964" cy="646462"/>
            <a:chOff x="881517" y="3131028"/>
            <a:chExt cx="5620964" cy="646462"/>
          </a:xfrm>
        </p:grpSpPr>
        <p:grpSp>
          <p:nvGrpSpPr>
            <p:cNvPr id="1208" name="Google Shape;1208;p81"/>
            <p:cNvGrpSpPr/>
            <p:nvPr/>
          </p:nvGrpSpPr>
          <p:grpSpPr>
            <a:xfrm>
              <a:off x="881517" y="3131028"/>
              <a:ext cx="397892" cy="646462"/>
              <a:chOff x="1400864" y="1624076"/>
              <a:chExt cx="560368" cy="910439"/>
            </a:xfrm>
          </p:grpSpPr>
          <p:grpSp>
            <p:nvGrpSpPr>
              <p:cNvPr id="1209" name="Google Shape;1209;p81"/>
              <p:cNvGrpSpPr/>
              <p:nvPr/>
            </p:nvGrpSpPr>
            <p:grpSpPr>
              <a:xfrm>
                <a:off x="1400864" y="1624076"/>
                <a:ext cx="560368" cy="825149"/>
                <a:chOff x="1342876" y="1647676"/>
                <a:chExt cx="560368" cy="825149"/>
              </a:xfrm>
            </p:grpSpPr>
            <p:sp>
              <p:nvSpPr>
                <p:cNvPr id="1210" name="Google Shape;1210;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81"/>
            <p:cNvGrpSpPr/>
            <p:nvPr/>
          </p:nvGrpSpPr>
          <p:grpSpPr>
            <a:xfrm>
              <a:off x="2622541" y="3131028"/>
              <a:ext cx="397892" cy="646462"/>
              <a:chOff x="1400864" y="1624076"/>
              <a:chExt cx="560368" cy="910439"/>
            </a:xfrm>
          </p:grpSpPr>
          <p:grpSp>
            <p:nvGrpSpPr>
              <p:cNvPr id="1215" name="Google Shape;1215;p81"/>
              <p:cNvGrpSpPr/>
              <p:nvPr/>
            </p:nvGrpSpPr>
            <p:grpSpPr>
              <a:xfrm>
                <a:off x="1400864" y="1624076"/>
                <a:ext cx="560368" cy="825149"/>
                <a:chOff x="1342876" y="1647676"/>
                <a:chExt cx="560368" cy="825149"/>
              </a:xfrm>
            </p:grpSpPr>
            <p:sp>
              <p:nvSpPr>
                <p:cNvPr id="1216" name="Google Shape;1216;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81"/>
            <p:cNvGrpSpPr/>
            <p:nvPr/>
          </p:nvGrpSpPr>
          <p:grpSpPr>
            <a:xfrm>
              <a:off x="4363565" y="3131028"/>
              <a:ext cx="397892" cy="646462"/>
              <a:chOff x="1400864" y="1624076"/>
              <a:chExt cx="560368" cy="910439"/>
            </a:xfrm>
          </p:grpSpPr>
          <p:grpSp>
            <p:nvGrpSpPr>
              <p:cNvPr id="1221" name="Google Shape;1221;p81"/>
              <p:cNvGrpSpPr/>
              <p:nvPr/>
            </p:nvGrpSpPr>
            <p:grpSpPr>
              <a:xfrm>
                <a:off x="1400864" y="1624076"/>
                <a:ext cx="560368" cy="825149"/>
                <a:chOff x="1342876" y="1647676"/>
                <a:chExt cx="560368" cy="825149"/>
              </a:xfrm>
            </p:grpSpPr>
            <p:sp>
              <p:nvSpPr>
                <p:cNvPr id="1222" name="Google Shape;1222;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81"/>
            <p:cNvGrpSpPr/>
            <p:nvPr/>
          </p:nvGrpSpPr>
          <p:grpSpPr>
            <a:xfrm>
              <a:off x="6104589" y="3131028"/>
              <a:ext cx="397892" cy="646462"/>
              <a:chOff x="1400864" y="1624076"/>
              <a:chExt cx="560368" cy="910439"/>
            </a:xfrm>
          </p:grpSpPr>
          <p:grpSp>
            <p:nvGrpSpPr>
              <p:cNvPr id="1227" name="Google Shape;1227;p81"/>
              <p:cNvGrpSpPr/>
              <p:nvPr/>
            </p:nvGrpSpPr>
            <p:grpSpPr>
              <a:xfrm>
                <a:off x="1400864" y="1624076"/>
                <a:ext cx="560368" cy="825149"/>
                <a:chOff x="1342876" y="1647676"/>
                <a:chExt cx="560368" cy="825149"/>
              </a:xfrm>
            </p:grpSpPr>
            <p:sp>
              <p:nvSpPr>
                <p:cNvPr id="1228" name="Google Shape;1228;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81"/>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81"/>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81"/>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81"/>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81"/>
          <p:cNvGrpSpPr/>
          <p:nvPr/>
        </p:nvGrpSpPr>
        <p:grpSpPr>
          <a:xfrm>
            <a:off x="881517" y="1424144"/>
            <a:ext cx="7361989" cy="646462"/>
            <a:chOff x="881517" y="2219381"/>
            <a:chExt cx="7361989" cy="646462"/>
          </a:xfrm>
        </p:grpSpPr>
        <p:grpSp>
          <p:nvGrpSpPr>
            <p:cNvPr id="1237" name="Google Shape;1237;p81"/>
            <p:cNvGrpSpPr/>
            <p:nvPr/>
          </p:nvGrpSpPr>
          <p:grpSpPr>
            <a:xfrm>
              <a:off x="881517" y="2219381"/>
              <a:ext cx="397892" cy="646462"/>
              <a:chOff x="1400864" y="1624076"/>
              <a:chExt cx="560368" cy="910439"/>
            </a:xfrm>
          </p:grpSpPr>
          <p:grpSp>
            <p:nvGrpSpPr>
              <p:cNvPr id="1238" name="Google Shape;1238;p81"/>
              <p:cNvGrpSpPr/>
              <p:nvPr/>
            </p:nvGrpSpPr>
            <p:grpSpPr>
              <a:xfrm>
                <a:off x="1400864" y="1624076"/>
                <a:ext cx="560368" cy="825149"/>
                <a:chOff x="1342876" y="1647676"/>
                <a:chExt cx="560368" cy="825149"/>
              </a:xfrm>
            </p:grpSpPr>
            <p:sp>
              <p:nvSpPr>
                <p:cNvPr id="1239" name="Google Shape;1239;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81"/>
            <p:cNvGrpSpPr/>
            <p:nvPr/>
          </p:nvGrpSpPr>
          <p:grpSpPr>
            <a:xfrm>
              <a:off x="2622541" y="2219381"/>
              <a:ext cx="397892" cy="646462"/>
              <a:chOff x="1400864" y="1624076"/>
              <a:chExt cx="560368" cy="910439"/>
            </a:xfrm>
          </p:grpSpPr>
          <p:grpSp>
            <p:nvGrpSpPr>
              <p:cNvPr id="1244" name="Google Shape;1244;p81"/>
              <p:cNvGrpSpPr/>
              <p:nvPr/>
            </p:nvGrpSpPr>
            <p:grpSpPr>
              <a:xfrm>
                <a:off x="1400864" y="1624076"/>
                <a:ext cx="560368" cy="825149"/>
                <a:chOff x="1342876" y="1647676"/>
                <a:chExt cx="560368" cy="825149"/>
              </a:xfrm>
            </p:grpSpPr>
            <p:sp>
              <p:nvSpPr>
                <p:cNvPr id="1245" name="Google Shape;1245;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81"/>
            <p:cNvGrpSpPr/>
            <p:nvPr/>
          </p:nvGrpSpPr>
          <p:grpSpPr>
            <a:xfrm>
              <a:off x="4363565" y="2219381"/>
              <a:ext cx="397892" cy="646462"/>
              <a:chOff x="1400864" y="1624076"/>
              <a:chExt cx="560368" cy="910439"/>
            </a:xfrm>
          </p:grpSpPr>
          <p:grpSp>
            <p:nvGrpSpPr>
              <p:cNvPr id="1250" name="Google Shape;1250;p81"/>
              <p:cNvGrpSpPr/>
              <p:nvPr/>
            </p:nvGrpSpPr>
            <p:grpSpPr>
              <a:xfrm>
                <a:off x="1400864" y="1624076"/>
                <a:ext cx="560368" cy="825149"/>
                <a:chOff x="1342876" y="1647676"/>
                <a:chExt cx="560368" cy="825149"/>
              </a:xfrm>
            </p:grpSpPr>
            <p:sp>
              <p:nvSpPr>
                <p:cNvPr id="1251" name="Google Shape;1251;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81"/>
            <p:cNvGrpSpPr/>
            <p:nvPr/>
          </p:nvGrpSpPr>
          <p:grpSpPr>
            <a:xfrm>
              <a:off x="6104589" y="2219381"/>
              <a:ext cx="397892" cy="646462"/>
              <a:chOff x="1400864" y="1624076"/>
              <a:chExt cx="560368" cy="910439"/>
            </a:xfrm>
          </p:grpSpPr>
          <p:grpSp>
            <p:nvGrpSpPr>
              <p:cNvPr id="1256" name="Google Shape;1256;p81"/>
              <p:cNvGrpSpPr/>
              <p:nvPr/>
            </p:nvGrpSpPr>
            <p:grpSpPr>
              <a:xfrm>
                <a:off x="1400864" y="1624076"/>
                <a:ext cx="560368" cy="825149"/>
                <a:chOff x="1342876" y="1647676"/>
                <a:chExt cx="560368" cy="825149"/>
              </a:xfrm>
            </p:grpSpPr>
            <p:sp>
              <p:nvSpPr>
                <p:cNvPr id="1257" name="Google Shape;1257;p81"/>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81"/>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81"/>
            <p:cNvGrpSpPr/>
            <p:nvPr/>
          </p:nvGrpSpPr>
          <p:grpSpPr>
            <a:xfrm>
              <a:off x="7845614" y="2219381"/>
              <a:ext cx="397892" cy="646462"/>
              <a:chOff x="1400864" y="1624076"/>
              <a:chExt cx="560368" cy="910439"/>
            </a:xfrm>
          </p:grpSpPr>
          <p:grpSp>
            <p:nvGrpSpPr>
              <p:cNvPr id="1262" name="Google Shape;1262;p81"/>
              <p:cNvGrpSpPr/>
              <p:nvPr/>
            </p:nvGrpSpPr>
            <p:grpSpPr>
              <a:xfrm>
                <a:off x="1400864" y="1624076"/>
                <a:ext cx="560368" cy="825149"/>
                <a:chOff x="1342876" y="1647676"/>
                <a:chExt cx="560368" cy="825149"/>
              </a:xfrm>
            </p:grpSpPr>
            <p:sp>
              <p:nvSpPr>
                <p:cNvPr id="1263" name="Google Shape;1263;p81"/>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81"/>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81"/>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81"/>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81"/>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81"/>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81"/>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81"/>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81"/>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82"/>
          <p:cNvGrpSpPr/>
          <p:nvPr/>
        </p:nvGrpSpPr>
        <p:grpSpPr>
          <a:xfrm>
            <a:off x="1761518" y="3131028"/>
            <a:ext cx="5620964" cy="646462"/>
            <a:chOff x="881517" y="3131028"/>
            <a:chExt cx="5620964" cy="646462"/>
          </a:xfrm>
        </p:grpSpPr>
        <p:grpSp>
          <p:nvGrpSpPr>
            <p:cNvPr id="1277" name="Google Shape;1277;p82"/>
            <p:cNvGrpSpPr/>
            <p:nvPr/>
          </p:nvGrpSpPr>
          <p:grpSpPr>
            <a:xfrm>
              <a:off x="881517" y="3131028"/>
              <a:ext cx="397892" cy="646462"/>
              <a:chOff x="1400864" y="1624076"/>
              <a:chExt cx="560368" cy="910439"/>
            </a:xfrm>
          </p:grpSpPr>
          <p:grpSp>
            <p:nvGrpSpPr>
              <p:cNvPr id="1278" name="Google Shape;1278;p82"/>
              <p:cNvGrpSpPr/>
              <p:nvPr/>
            </p:nvGrpSpPr>
            <p:grpSpPr>
              <a:xfrm>
                <a:off x="1400864" y="1624076"/>
                <a:ext cx="560368" cy="825149"/>
                <a:chOff x="1342876" y="1647676"/>
                <a:chExt cx="560368" cy="825149"/>
              </a:xfrm>
            </p:grpSpPr>
            <p:sp>
              <p:nvSpPr>
                <p:cNvPr id="1279" name="Google Shape;1279;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82"/>
            <p:cNvGrpSpPr/>
            <p:nvPr/>
          </p:nvGrpSpPr>
          <p:grpSpPr>
            <a:xfrm>
              <a:off x="2622541" y="3131028"/>
              <a:ext cx="397892" cy="646462"/>
              <a:chOff x="1400864" y="1624076"/>
              <a:chExt cx="560368" cy="910439"/>
            </a:xfrm>
          </p:grpSpPr>
          <p:grpSp>
            <p:nvGrpSpPr>
              <p:cNvPr id="1284" name="Google Shape;1284;p82"/>
              <p:cNvGrpSpPr/>
              <p:nvPr/>
            </p:nvGrpSpPr>
            <p:grpSpPr>
              <a:xfrm>
                <a:off x="1400864" y="1624076"/>
                <a:ext cx="560368" cy="825149"/>
                <a:chOff x="1342876" y="1647676"/>
                <a:chExt cx="560368" cy="825149"/>
              </a:xfrm>
            </p:grpSpPr>
            <p:sp>
              <p:nvSpPr>
                <p:cNvPr id="1285" name="Google Shape;1285;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82"/>
            <p:cNvGrpSpPr/>
            <p:nvPr/>
          </p:nvGrpSpPr>
          <p:grpSpPr>
            <a:xfrm>
              <a:off x="4363565" y="3131028"/>
              <a:ext cx="397892" cy="646462"/>
              <a:chOff x="1400864" y="1624076"/>
              <a:chExt cx="560368" cy="910439"/>
            </a:xfrm>
          </p:grpSpPr>
          <p:grpSp>
            <p:nvGrpSpPr>
              <p:cNvPr id="1290" name="Google Shape;1290;p82"/>
              <p:cNvGrpSpPr/>
              <p:nvPr/>
            </p:nvGrpSpPr>
            <p:grpSpPr>
              <a:xfrm>
                <a:off x="1400864" y="1624076"/>
                <a:ext cx="560368" cy="825149"/>
                <a:chOff x="1342876" y="1647676"/>
                <a:chExt cx="560368" cy="825149"/>
              </a:xfrm>
            </p:grpSpPr>
            <p:sp>
              <p:nvSpPr>
                <p:cNvPr id="1291" name="Google Shape;1291;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82"/>
            <p:cNvGrpSpPr/>
            <p:nvPr/>
          </p:nvGrpSpPr>
          <p:grpSpPr>
            <a:xfrm>
              <a:off x="6104589" y="3131028"/>
              <a:ext cx="397892" cy="646462"/>
              <a:chOff x="1400864" y="1624076"/>
              <a:chExt cx="560368" cy="910439"/>
            </a:xfrm>
          </p:grpSpPr>
          <p:grpSp>
            <p:nvGrpSpPr>
              <p:cNvPr id="1296" name="Google Shape;1296;p82"/>
              <p:cNvGrpSpPr/>
              <p:nvPr/>
            </p:nvGrpSpPr>
            <p:grpSpPr>
              <a:xfrm>
                <a:off x="1400864" y="1624076"/>
                <a:ext cx="560368" cy="825149"/>
                <a:chOff x="1342876" y="1647676"/>
                <a:chExt cx="560368" cy="825149"/>
              </a:xfrm>
            </p:grpSpPr>
            <p:sp>
              <p:nvSpPr>
                <p:cNvPr id="1297" name="Google Shape;1297;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82"/>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82"/>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82"/>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82"/>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82"/>
          <p:cNvGrpSpPr/>
          <p:nvPr/>
        </p:nvGrpSpPr>
        <p:grpSpPr>
          <a:xfrm>
            <a:off x="881517" y="1424144"/>
            <a:ext cx="7361989" cy="646462"/>
            <a:chOff x="881517" y="2219381"/>
            <a:chExt cx="7361989" cy="646462"/>
          </a:xfrm>
        </p:grpSpPr>
        <p:grpSp>
          <p:nvGrpSpPr>
            <p:cNvPr id="1306" name="Google Shape;1306;p82"/>
            <p:cNvGrpSpPr/>
            <p:nvPr/>
          </p:nvGrpSpPr>
          <p:grpSpPr>
            <a:xfrm>
              <a:off x="881517" y="2219381"/>
              <a:ext cx="397892" cy="646462"/>
              <a:chOff x="1400864" y="1624076"/>
              <a:chExt cx="560368" cy="910439"/>
            </a:xfrm>
          </p:grpSpPr>
          <p:grpSp>
            <p:nvGrpSpPr>
              <p:cNvPr id="1307" name="Google Shape;1307;p82"/>
              <p:cNvGrpSpPr/>
              <p:nvPr/>
            </p:nvGrpSpPr>
            <p:grpSpPr>
              <a:xfrm>
                <a:off x="1400864" y="1624076"/>
                <a:ext cx="560368" cy="825149"/>
                <a:chOff x="1342876" y="1647676"/>
                <a:chExt cx="560368" cy="825149"/>
              </a:xfrm>
            </p:grpSpPr>
            <p:sp>
              <p:nvSpPr>
                <p:cNvPr id="1308" name="Google Shape;1308;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82"/>
            <p:cNvGrpSpPr/>
            <p:nvPr/>
          </p:nvGrpSpPr>
          <p:grpSpPr>
            <a:xfrm>
              <a:off x="2622541" y="2219381"/>
              <a:ext cx="397892" cy="646462"/>
              <a:chOff x="1400864" y="1624076"/>
              <a:chExt cx="560368" cy="910439"/>
            </a:xfrm>
          </p:grpSpPr>
          <p:grpSp>
            <p:nvGrpSpPr>
              <p:cNvPr id="1313" name="Google Shape;1313;p82"/>
              <p:cNvGrpSpPr/>
              <p:nvPr/>
            </p:nvGrpSpPr>
            <p:grpSpPr>
              <a:xfrm>
                <a:off x="1400864" y="1624076"/>
                <a:ext cx="560368" cy="825149"/>
                <a:chOff x="1342876" y="1647676"/>
                <a:chExt cx="560368" cy="825149"/>
              </a:xfrm>
            </p:grpSpPr>
            <p:sp>
              <p:nvSpPr>
                <p:cNvPr id="1314" name="Google Shape;1314;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82"/>
            <p:cNvGrpSpPr/>
            <p:nvPr/>
          </p:nvGrpSpPr>
          <p:grpSpPr>
            <a:xfrm>
              <a:off x="4363565" y="2219381"/>
              <a:ext cx="397892" cy="646462"/>
              <a:chOff x="1400864" y="1624076"/>
              <a:chExt cx="560368" cy="910439"/>
            </a:xfrm>
          </p:grpSpPr>
          <p:grpSp>
            <p:nvGrpSpPr>
              <p:cNvPr id="1319" name="Google Shape;1319;p82"/>
              <p:cNvGrpSpPr/>
              <p:nvPr/>
            </p:nvGrpSpPr>
            <p:grpSpPr>
              <a:xfrm>
                <a:off x="1400864" y="1624076"/>
                <a:ext cx="560368" cy="825149"/>
                <a:chOff x="1342876" y="1647676"/>
                <a:chExt cx="560368" cy="825149"/>
              </a:xfrm>
            </p:grpSpPr>
            <p:sp>
              <p:nvSpPr>
                <p:cNvPr id="1320" name="Google Shape;1320;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82"/>
            <p:cNvGrpSpPr/>
            <p:nvPr/>
          </p:nvGrpSpPr>
          <p:grpSpPr>
            <a:xfrm>
              <a:off x="6104589" y="2219381"/>
              <a:ext cx="397892" cy="646462"/>
              <a:chOff x="1400864" y="1624076"/>
              <a:chExt cx="560368" cy="910439"/>
            </a:xfrm>
          </p:grpSpPr>
          <p:grpSp>
            <p:nvGrpSpPr>
              <p:cNvPr id="1325" name="Google Shape;1325;p82"/>
              <p:cNvGrpSpPr/>
              <p:nvPr/>
            </p:nvGrpSpPr>
            <p:grpSpPr>
              <a:xfrm>
                <a:off x="1400864" y="1624076"/>
                <a:ext cx="560368" cy="825149"/>
                <a:chOff x="1342876" y="1647676"/>
                <a:chExt cx="560368" cy="825149"/>
              </a:xfrm>
            </p:grpSpPr>
            <p:sp>
              <p:nvSpPr>
                <p:cNvPr id="1326" name="Google Shape;1326;p82"/>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82"/>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82"/>
            <p:cNvGrpSpPr/>
            <p:nvPr/>
          </p:nvGrpSpPr>
          <p:grpSpPr>
            <a:xfrm>
              <a:off x="7845614" y="2219381"/>
              <a:ext cx="397892" cy="646462"/>
              <a:chOff x="1400864" y="1624076"/>
              <a:chExt cx="560368" cy="910439"/>
            </a:xfrm>
          </p:grpSpPr>
          <p:grpSp>
            <p:nvGrpSpPr>
              <p:cNvPr id="1331" name="Google Shape;1331;p82"/>
              <p:cNvGrpSpPr/>
              <p:nvPr/>
            </p:nvGrpSpPr>
            <p:grpSpPr>
              <a:xfrm>
                <a:off x="1400864" y="1624076"/>
                <a:ext cx="560368" cy="825149"/>
                <a:chOff x="1342876" y="1647676"/>
                <a:chExt cx="560368" cy="825149"/>
              </a:xfrm>
            </p:grpSpPr>
            <p:sp>
              <p:nvSpPr>
                <p:cNvPr id="1332" name="Google Shape;1332;p82"/>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82"/>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82"/>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82"/>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82"/>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82"/>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82"/>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82"/>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82"/>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83"/>
          <p:cNvGrpSpPr/>
          <p:nvPr/>
        </p:nvGrpSpPr>
        <p:grpSpPr>
          <a:xfrm>
            <a:off x="881517" y="3131028"/>
            <a:ext cx="7361989" cy="646462"/>
            <a:chOff x="881517" y="2219381"/>
            <a:chExt cx="7361989" cy="646462"/>
          </a:xfrm>
        </p:grpSpPr>
        <p:grpSp>
          <p:nvGrpSpPr>
            <p:cNvPr id="1346" name="Google Shape;1346;p83"/>
            <p:cNvGrpSpPr/>
            <p:nvPr/>
          </p:nvGrpSpPr>
          <p:grpSpPr>
            <a:xfrm>
              <a:off x="881517" y="2219381"/>
              <a:ext cx="397892" cy="646462"/>
              <a:chOff x="1400864" y="1624076"/>
              <a:chExt cx="560368" cy="910439"/>
            </a:xfrm>
          </p:grpSpPr>
          <p:grpSp>
            <p:nvGrpSpPr>
              <p:cNvPr id="1347" name="Google Shape;1347;p83"/>
              <p:cNvGrpSpPr/>
              <p:nvPr/>
            </p:nvGrpSpPr>
            <p:grpSpPr>
              <a:xfrm>
                <a:off x="1400864" y="1624076"/>
                <a:ext cx="560368" cy="825149"/>
                <a:chOff x="1342876" y="1647676"/>
                <a:chExt cx="560368" cy="825149"/>
              </a:xfrm>
            </p:grpSpPr>
            <p:sp>
              <p:nvSpPr>
                <p:cNvPr id="1348" name="Google Shape;1348;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83"/>
            <p:cNvGrpSpPr/>
            <p:nvPr/>
          </p:nvGrpSpPr>
          <p:grpSpPr>
            <a:xfrm>
              <a:off x="2622541" y="2219381"/>
              <a:ext cx="397892" cy="646462"/>
              <a:chOff x="1400864" y="1624076"/>
              <a:chExt cx="560368" cy="910439"/>
            </a:xfrm>
          </p:grpSpPr>
          <p:grpSp>
            <p:nvGrpSpPr>
              <p:cNvPr id="1353" name="Google Shape;1353;p83"/>
              <p:cNvGrpSpPr/>
              <p:nvPr/>
            </p:nvGrpSpPr>
            <p:grpSpPr>
              <a:xfrm>
                <a:off x="1400864" y="1624076"/>
                <a:ext cx="560368" cy="825149"/>
                <a:chOff x="1342876" y="1647676"/>
                <a:chExt cx="560368" cy="825149"/>
              </a:xfrm>
            </p:grpSpPr>
            <p:sp>
              <p:nvSpPr>
                <p:cNvPr id="1354" name="Google Shape;1354;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83"/>
            <p:cNvGrpSpPr/>
            <p:nvPr/>
          </p:nvGrpSpPr>
          <p:grpSpPr>
            <a:xfrm>
              <a:off x="4363565" y="2219381"/>
              <a:ext cx="397892" cy="646462"/>
              <a:chOff x="1400864" y="1624076"/>
              <a:chExt cx="560368" cy="910439"/>
            </a:xfrm>
          </p:grpSpPr>
          <p:grpSp>
            <p:nvGrpSpPr>
              <p:cNvPr id="1359" name="Google Shape;1359;p83"/>
              <p:cNvGrpSpPr/>
              <p:nvPr/>
            </p:nvGrpSpPr>
            <p:grpSpPr>
              <a:xfrm>
                <a:off x="1400864" y="1624076"/>
                <a:ext cx="560368" cy="825149"/>
                <a:chOff x="1342876" y="1647676"/>
                <a:chExt cx="560368" cy="825149"/>
              </a:xfrm>
            </p:grpSpPr>
            <p:sp>
              <p:nvSpPr>
                <p:cNvPr id="1360" name="Google Shape;1360;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83"/>
            <p:cNvGrpSpPr/>
            <p:nvPr/>
          </p:nvGrpSpPr>
          <p:grpSpPr>
            <a:xfrm>
              <a:off x="6104589" y="2219381"/>
              <a:ext cx="397892" cy="646462"/>
              <a:chOff x="1400864" y="1624076"/>
              <a:chExt cx="560368" cy="910439"/>
            </a:xfrm>
          </p:grpSpPr>
          <p:grpSp>
            <p:nvGrpSpPr>
              <p:cNvPr id="1365" name="Google Shape;1365;p83"/>
              <p:cNvGrpSpPr/>
              <p:nvPr/>
            </p:nvGrpSpPr>
            <p:grpSpPr>
              <a:xfrm>
                <a:off x="1400864" y="1624076"/>
                <a:ext cx="560368" cy="825149"/>
                <a:chOff x="1342876" y="1647676"/>
                <a:chExt cx="560368" cy="825149"/>
              </a:xfrm>
            </p:grpSpPr>
            <p:sp>
              <p:nvSpPr>
                <p:cNvPr id="1366" name="Google Shape;136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83"/>
            <p:cNvGrpSpPr/>
            <p:nvPr/>
          </p:nvGrpSpPr>
          <p:grpSpPr>
            <a:xfrm>
              <a:off x="7845614" y="2219381"/>
              <a:ext cx="397892" cy="646462"/>
              <a:chOff x="1400864" y="1624076"/>
              <a:chExt cx="560368" cy="910439"/>
            </a:xfrm>
          </p:grpSpPr>
          <p:grpSp>
            <p:nvGrpSpPr>
              <p:cNvPr id="1371" name="Google Shape;1371;p83"/>
              <p:cNvGrpSpPr/>
              <p:nvPr/>
            </p:nvGrpSpPr>
            <p:grpSpPr>
              <a:xfrm>
                <a:off x="1400864" y="1624076"/>
                <a:ext cx="560368" cy="825149"/>
                <a:chOff x="1342876" y="1647676"/>
                <a:chExt cx="560368" cy="825149"/>
              </a:xfrm>
            </p:grpSpPr>
            <p:sp>
              <p:nvSpPr>
                <p:cNvPr id="1372" name="Google Shape;1372;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83"/>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83"/>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83"/>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83"/>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83"/>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83"/>
          <p:cNvGrpSpPr/>
          <p:nvPr/>
        </p:nvGrpSpPr>
        <p:grpSpPr>
          <a:xfrm>
            <a:off x="881517" y="1424144"/>
            <a:ext cx="7361989" cy="646462"/>
            <a:chOff x="881517" y="2219381"/>
            <a:chExt cx="7361989" cy="646462"/>
          </a:xfrm>
        </p:grpSpPr>
        <p:grpSp>
          <p:nvGrpSpPr>
            <p:cNvPr id="1382" name="Google Shape;1382;p83"/>
            <p:cNvGrpSpPr/>
            <p:nvPr/>
          </p:nvGrpSpPr>
          <p:grpSpPr>
            <a:xfrm>
              <a:off x="881517" y="2219381"/>
              <a:ext cx="397892" cy="646462"/>
              <a:chOff x="1400864" y="1624076"/>
              <a:chExt cx="560368" cy="910439"/>
            </a:xfrm>
          </p:grpSpPr>
          <p:grpSp>
            <p:nvGrpSpPr>
              <p:cNvPr id="1383" name="Google Shape;1383;p83"/>
              <p:cNvGrpSpPr/>
              <p:nvPr/>
            </p:nvGrpSpPr>
            <p:grpSpPr>
              <a:xfrm>
                <a:off x="1400864" y="1624076"/>
                <a:ext cx="560368" cy="825149"/>
                <a:chOff x="1342876" y="1647676"/>
                <a:chExt cx="560368" cy="825149"/>
              </a:xfrm>
            </p:grpSpPr>
            <p:sp>
              <p:nvSpPr>
                <p:cNvPr id="1384" name="Google Shape;1384;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83"/>
            <p:cNvGrpSpPr/>
            <p:nvPr/>
          </p:nvGrpSpPr>
          <p:grpSpPr>
            <a:xfrm>
              <a:off x="2622541" y="2219381"/>
              <a:ext cx="397892" cy="646462"/>
              <a:chOff x="1400864" y="1624076"/>
              <a:chExt cx="560368" cy="910439"/>
            </a:xfrm>
          </p:grpSpPr>
          <p:grpSp>
            <p:nvGrpSpPr>
              <p:cNvPr id="1389" name="Google Shape;1389;p83"/>
              <p:cNvGrpSpPr/>
              <p:nvPr/>
            </p:nvGrpSpPr>
            <p:grpSpPr>
              <a:xfrm>
                <a:off x="1400864" y="1624076"/>
                <a:ext cx="560368" cy="825149"/>
                <a:chOff x="1342876" y="1647676"/>
                <a:chExt cx="560368" cy="825149"/>
              </a:xfrm>
            </p:grpSpPr>
            <p:sp>
              <p:nvSpPr>
                <p:cNvPr id="1390" name="Google Shape;1390;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83"/>
            <p:cNvGrpSpPr/>
            <p:nvPr/>
          </p:nvGrpSpPr>
          <p:grpSpPr>
            <a:xfrm>
              <a:off x="4363565" y="2219381"/>
              <a:ext cx="397892" cy="646462"/>
              <a:chOff x="1400864" y="1624076"/>
              <a:chExt cx="560368" cy="910439"/>
            </a:xfrm>
          </p:grpSpPr>
          <p:grpSp>
            <p:nvGrpSpPr>
              <p:cNvPr id="1395" name="Google Shape;1395;p83"/>
              <p:cNvGrpSpPr/>
              <p:nvPr/>
            </p:nvGrpSpPr>
            <p:grpSpPr>
              <a:xfrm>
                <a:off x="1400864" y="1624076"/>
                <a:ext cx="560368" cy="825149"/>
                <a:chOff x="1342876" y="1647676"/>
                <a:chExt cx="560368" cy="825149"/>
              </a:xfrm>
            </p:grpSpPr>
            <p:sp>
              <p:nvSpPr>
                <p:cNvPr id="1396" name="Google Shape;139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83"/>
            <p:cNvGrpSpPr/>
            <p:nvPr/>
          </p:nvGrpSpPr>
          <p:grpSpPr>
            <a:xfrm>
              <a:off x="6104589" y="2219381"/>
              <a:ext cx="397892" cy="646462"/>
              <a:chOff x="1400864" y="1624076"/>
              <a:chExt cx="560368" cy="910439"/>
            </a:xfrm>
          </p:grpSpPr>
          <p:grpSp>
            <p:nvGrpSpPr>
              <p:cNvPr id="1401" name="Google Shape;1401;p83"/>
              <p:cNvGrpSpPr/>
              <p:nvPr/>
            </p:nvGrpSpPr>
            <p:grpSpPr>
              <a:xfrm>
                <a:off x="1400864" y="1624076"/>
                <a:ext cx="560368" cy="825149"/>
                <a:chOff x="1342876" y="1647676"/>
                <a:chExt cx="560368" cy="825149"/>
              </a:xfrm>
            </p:grpSpPr>
            <p:sp>
              <p:nvSpPr>
                <p:cNvPr id="1402" name="Google Shape;1402;p83"/>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83"/>
            <p:cNvGrpSpPr/>
            <p:nvPr/>
          </p:nvGrpSpPr>
          <p:grpSpPr>
            <a:xfrm>
              <a:off x="7845614" y="2219381"/>
              <a:ext cx="397892" cy="646462"/>
              <a:chOff x="1400864" y="1624076"/>
              <a:chExt cx="560368" cy="910439"/>
            </a:xfrm>
          </p:grpSpPr>
          <p:grpSp>
            <p:nvGrpSpPr>
              <p:cNvPr id="1407" name="Google Shape;1407;p83"/>
              <p:cNvGrpSpPr/>
              <p:nvPr/>
            </p:nvGrpSpPr>
            <p:grpSpPr>
              <a:xfrm>
                <a:off x="1400864" y="1624076"/>
                <a:ext cx="560368" cy="825149"/>
                <a:chOff x="1342876" y="1647676"/>
                <a:chExt cx="560368" cy="825149"/>
              </a:xfrm>
            </p:grpSpPr>
            <p:sp>
              <p:nvSpPr>
                <p:cNvPr id="1408" name="Google Shape;1408;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83"/>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83"/>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83"/>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83"/>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83"/>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83"/>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84"/>
          <p:cNvGrpSpPr/>
          <p:nvPr/>
        </p:nvGrpSpPr>
        <p:grpSpPr>
          <a:xfrm>
            <a:off x="2805107" y="1224889"/>
            <a:ext cx="3533786" cy="3185052"/>
            <a:chOff x="2801099" y="1114361"/>
            <a:chExt cx="3533786" cy="3185052"/>
          </a:xfrm>
        </p:grpSpPr>
        <p:grpSp>
          <p:nvGrpSpPr>
            <p:cNvPr id="1422" name="Google Shape;1422;p84"/>
            <p:cNvGrpSpPr/>
            <p:nvPr/>
          </p:nvGrpSpPr>
          <p:grpSpPr>
            <a:xfrm>
              <a:off x="2801099" y="1228944"/>
              <a:ext cx="3533786" cy="2955886"/>
              <a:chOff x="2801099" y="1066147"/>
              <a:chExt cx="3533786" cy="2955886"/>
            </a:xfrm>
          </p:grpSpPr>
          <p:grpSp>
            <p:nvGrpSpPr>
              <p:cNvPr id="1423" name="Google Shape;1423;p84"/>
              <p:cNvGrpSpPr/>
              <p:nvPr/>
            </p:nvGrpSpPr>
            <p:grpSpPr>
              <a:xfrm>
                <a:off x="6252959" y="1066147"/>
                <a:ext cx="81926" cy="2955886"/>
                <a:chOff x="6252959" y="1066147"/>
                <a:chExt cx="81926" cy="2955886"/>
              </a:xfrm>
            </p:grpSpPr>
            <p:sp>
              <p:nvSpPr>
                <p:cNvPr id="1424" name="Google Shape;1424;p84"/>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84"/>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84"/>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84"/>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84"/>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84"/>
              <p:cNvGrpSpPr/>
              <p:nvPr/>
            </p:nvGrpSpPr>
            <p:grpSpPr>
              <a:xfrm>
                <a:off x="2801099" y="1066147"/>
                <a:ext cx="81926" cy="2955886"/>
                <a:chOff x="2801099" y="1066147"/>
                <a:chExt cx="81926" cy="2955886"/>
              </a:xfrm>
            </p:grpSpPr>
            <p:sp>
              <p:nvSpPr>
                <p:cNvPr id="1430" name="Google Shape;1430;p84"/>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84"/>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84"/>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84"/>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84"/>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84"/>
            <p:cNvGrpSpPr/>
            <p:nvPr/>
          </p:nvGrpSpPr>
          <p:grpSpPr>
            <a:xfrm>
              <a:off x="2975830" y="1114361"/>
              <a:ext cx="3184323" cy="3185052"/>
              <a:chOff x="2908735" y="1068601"/>
              <a:chExt cx="3326530" cy="3327292"/>
            </a:xfrm>
          </p:grpSpPr>
          <p:sp>
            <p:nvSpPr>
              <p:cNvPr id="1436" name="Google Shape;1436;p84"/>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84"/>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8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84"/>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84"/>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84"/>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8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84"/>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84"/>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84"/>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84"/>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84"/>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84"/>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8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8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8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84"/>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8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84"/>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8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8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84"/>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8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84"/>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84"/>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8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84"/>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84"/>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84"/>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84"/>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84"/>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84"/>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84"/>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84"/>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84"/>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84"/>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84"/>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84"/>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84"/>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84"/>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84"/>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84"/>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8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86"/>
          <p:cNvGrpSpPr/>
          <p:nvPr/>
        </p:nvGrpSpPr>
        <p:grpSpPr>
          <a:xfrm>
            <a:off x="2263140" y="1653932"/>
            <a:ext cx="4747260" cy="830997"/>
            <a:chOff x="2263140" y="1779657"/>
            <a:chExt cx="4747260" cy="830997"/>
          </a:xfrm>
        </p:grpSpPr>
        <p:cxnSp>
          <p:nvCxnSpPr>
            <p:cNvPr id="1486" name="Google Shape;1486;p86"/>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86"/>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86"/>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87"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87"/>
          <p:cNvGrpSpPr/>
          <p:nvPr/>
        </p:nvGrpSpPr>
        <p:grpSpPr>
          <a:xfrm>
            <a:off x="2263140" y="1653932"/>
            <a:ext cx="4747260" cy="830997"/>
            <a:chOff x="2263140" y="1779657"/>
            <a:chExt cx="4747260" cy="830997"/>
          </a:xfrm>
        </p:grpSpPr>
        <p:cxnSp>
          <p:nvCxnSpPr>
            <p:cNvPr id="1493" name="Google Shape;1493;p87"/>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87"/>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87"/>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16"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16"/>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16"/>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1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1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88"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88"/>
          <p:cNvGrpSpPr/>
          <p:nvPr/>
        </p:nvGrpSpPr>
        <p:grpSpPr>
          <a:xfrm>
            <a:off x="2263140" y="1653932"/>
            <a:ext cx="4747260" cy="830997"/>
            <a:chOff x="2263140" y="1779657"/>
            <a:chExt cx="4747260" cy="830997"/>
          </a:xfrm>
        </p:grpSpPr>
        <p:cxnSp>
          <p:nvCxnSpPr>
            <p:cNvPr id="1500" name="Google Shape;1500;p88"/>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88"/>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88"/>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89"/>
          <p:cNvGrpSpPr/>
          <p:nvPr/>
        </p:nvGrpSpPr>
        <p:grpSpPr>
          <a:xfrm>
            <a:off x="1403060" y="1183590"/>
            <a:ext cx="6337881" cy="1569620"/>
            <a:chOff x="1492092" y="1002130"/>
            <a:chExt cx="6337881" cy="1569620"/>
          </a:xfrm>
        </p:grpSpPr>
        <p:cxnSp>
          <p:nvCxnSpPr>
            <p:cNvPr id="1507" name="Google Shape;1507;p89"/>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89"/>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89"/>
          <p:cNvGrpSpPr/>
          <p:nvPr/>
        </p:nvGrpSpPr>
        <p:grpSpPr>
          <a:xfrm>
            <a:off x="1492092" y="3662045"/>
            <a:ext cx="6159817" cy="71120"/>
            <a:chOff x="2145983" y="2931954"/>
            <a:chExt cx="6159817" cy="71120"/>
          </a:xfrm>
        </p:grpSpPr>
        <p:sp>
          <p:nvSpPr>
            <p:cNvPr id="1510" name="Google Shape;1510;p89"/>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89"/>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89"/>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90"/>
          <p:cNvGrpSpPr/>
          <p:nvPr/>
        </p:nvGrpSpPr>
        <p:grpSpPr>
          <a:xfrm>
            <a:off x="444" y="0"/>
            <a:ext cx="9143556" cy="5143500"/>
            <a:chOff x="444" y="317809"/>
            <a:chExt cx="9143556" cy="5143500"/>
          </a:xfrm>
        </p:grpSpPr>
        <p:pic>
          <p:nvPicPr>
            <p:cNvPr id="1515" name="Google Shape;1515;p9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9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9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90"/>
          <p:cNvGrpSpPr/>
          <p:nvPr/>
        </p:nvGrpSpPr>
        <p:grpSpPr>
          <a:xfrm>
            <a:off x="904073" y="1547578"/>
            <a:ext cx="7494347" cy="2133815"/>
            <a:chOff x="822793" y="1506938"/>
            <a:chExt cx="7494347" cy="2133815"/>
          </a:xfrm>
        </p:grpSpPr>
        <p:sp>
          <p:nvSpPr>
            <p:cNvPr id="1519" name="Google Shape;1519;p90"/>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90"/>
            <p:cNvGrpSpPr/>
            <p:nvPr/>
          </p:nvGrpSpPr>
          <p:grpSpPr>
            <a:xfrm>
              <a:off x="822793" y="1506938"/>
              <a:ext cx="7391734" cy="1999241"/>
              <a:chOff x="1565910" y="1469735"/>
              <a:chExt cx="6079542" cy="2048377"/>
            </a:xfrm>
          </p:grpSpPr>
          <p:sp>
            <p:nvSpPr>
              <p:cNvPr id="1521" name="Google Shape;1521;p90"/>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90"/>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90"/>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91"/>
          <p:cNvGrpSpPr/>
          <p:nvPr/>
        </p:nvGrpSpPr>
        <p:grpSpPr>
          <a:xfrm>
            <a:off x="444" y="0"/>
            <a:ext cx="9143556" cy="5143500"/>
            <a:chOff x="444" y="317809"/>
            <a:chExt cx="9143556" cy="5143500"/>
          </a:xfrm>
        </p:grpSpPr>
        <p:pic>
          <p:nvPicPr>
            <p:cNvPr id="1526" name="Google Shape;1526;p9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9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9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91"/>
          <p:cNvGrpSpPr/>
          <p:nvPr/>
        </p:nvGrpSpPr>
        <p:grpSpPr>
          <a:xfrm>
            <a:off x="904073" y="1547578"/>
            <a:ext cx="7494347" cy="2133815"/>
            <a:chOff x="822793" y="1506938"/>
            <a:chExt cx="7494347" cy="2133815"/>
          </a:xfrm>
        </p:grpSpPr>
        <p:sp>
          <p:nvSpPr>
            <p:cNvPr id="1530" name="Google Shape;1530;p91"/>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91"/>
            <p:cNvGrpSpPr/>
            <p:nvPr/>
          </p:nvGrpSpPr>
          <p:grpSpPr>
            <a:xfrm>
              <a:off x="822793" y="1506938"/>
              <a:ext cx="7391734" cy="1999241"/>
              <a:chOff x="1565910" y="1469735"/>
              <a:chExt cx="6079542" cy="2048377"/>
            </a:xfrm>
          </p:grpSpPr>
          <p:sp>
            <p:nvSpPr>
              <p:cNvPr id="1532" name="Google Shape;1532;p91"/>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91"/>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91"/>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92"/>
          <p:cNvGrpSpPr/>
          <p:nvPr/>
        </p:nvGrpSpPr>
        <p:grpSpPr>
          <a:xfrm>
            <a:off x="444" y="0"/>
            <a:ext cx="9143556" cy="5143500"/>
            <a:chOff x="444" y="317809"/>
            <a:chExt cx="9143556" cy="5143500"/>
          </a:xfrm>
        </p:grpSpPr>
        <p:pic>
          <p:nvPicPr>
            <p:cNvPr id="1537" name="Google Shape;1537;p92"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92"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9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92"/>
          <p:cNvGrpSpPr/>
          <p:nvPr/>
        </p:nvGrpSpPr>
        <p:grpSpPr>
          <a:xfrm>
            <a:off x="904073" y="1547578"/>
            <a:ext cx="7494347" cy="2133815"/>
            <a:chOff x="822793" y="1506938"/>
            <a:chExt cx="7494347" cy="2133815"/>
          </a:xfrm>
        </p:grpSpPr>
        <p:sp>
          <p:nvSpPr>
            <p:cNvPr id="1541" name="Google Shape;1541;p92"/>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92"/>
            <p:cNvGrpSpPr/>
            <p:nvPr/>
          </p:nvGrpSpPr>
          <p:grpSpPr>
            <a:xfrm>
              <a:off x="822793" y="1506938"/>
              <a:ext cx="7391734" cy="1999241"/>
              <a:chOff x="1565910" y="1469735"/>
              <a:chExt cx="6079542" cy="2048377"/>
            </a:xfrm>
          </p:grpSpPr>
          <p:sp>
            <p:nvSpPr>
              <p:cNvPr id="1543" name="Google Shape;1543;p92"/>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92"/>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92"/>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93"/>
          <p:cNvGrpSpPr/>
          <p:nvPr/>
        </p:nvGrpSpPr>
        <p:grpSpPr>
          <a:xfrm>
            <a:off x="444" y="0"/>
            <a:ext cx="9143556" cy="5143500"/>
            <a:chOff x="444" y="317809"/>
            <a:chExt cx="9143556" cy="5143500"/>
          </a:xfrm>
        </p:grpSpPr>
        <p:pic>
          <p:nvPicPr>
            <p:cNvPr id="1548" name="Google Shape;1548;p9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9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9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93"/>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93"/>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93"/>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93"/>
          <p:cNvGrpSpPr/>
          <p:nvPr/>
        </p:nvGrpSpPr>
        <p:grpSpPr>
          <a:xfrm>
            <a:off x="1985011" y="1602036"/>
            <a:ext cx="502919" cy="45719"/>
            <a:chOff x="1985011" y="1602036"/>
            <a:chExt cx="502919" cy="45719"/>
          </a:xfrm>
        </p:grpSpPr>
        <p:sp>
          <p:nvSpPr>
            <p:cNvPr id="1555" name="Google Shape;1555;p93"/>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93"/>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93"/>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93"/>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93"/>
          <p:cNvGrpSpPr/>
          <p:nvPr/>
        </p:nvGrpSpPr>
        <p:grpSpPr>
          <a:xfrm>
            <a:off x="6656071" y="3518606"/>
            <a:ext cx="502919" cy="45719"/>
            <a:chOff x="6656071" y="3518606"/>
            <a:chExt cx="502919" cy="45719"/>
          </a:xfrm>
        </p:grpSpPr>
        <p:sp>
          <p:nvSpPr>
            <p:cNvPr id="1560" name="Google Shape;1560;p93"/>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93"/>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93"/>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93"/>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93"/>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94"/>
          <p:cNvGrpSpPr/>
          <p:nvPr/>
        </p:nvGrpSpPr>
        <p:grpSpPr>
          <a:xfrm>
            <a:off x="444" y="0"/>
            <a:ext cx="9143556" cy="5143500"/>
            <a:chOff x="444" y="317809"/>
            <a:chExt cx="9143556" cy="5143500"/>
          </a:xfrm>
        </p:grpSpPr>
        <p:pic>
          <p:nvPicPr>
            <p:cNvPr id="1567" name="Google Shape;1567;p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94"/>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94"/>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94"/>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94"/>
          <p:cNvGrpSpPr/>
          <p:nvPr/>
        </p:nvGrpSpPr>
        <p:grpSpPr>
          <a:xfrm>
            <a:off x="1985011" y="1602036"/>
            <a:ext cx="502919" cy="45719"/>
            <a:chOff x="1985011" y="1602036"/>
            <a:chExt cx="502919" cy="45719"/>
          </a:xfrm>
        </p:grpSpPr>
        <p:sp>
          <p:nvSpPr>
            <p:cNvPr id="1574" name="Google Shape;1574;p94"/>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94"/>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94"/>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94"/>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94"/>
          <p:cNvGrpSpPr/>
          <p:nvPr/>
        </p:nvGrpSpPr>
        <p:grpSpPr>
          <a:xfrm>
            <a:off x="6656071" y="3518606"/>
            <a:ext cx="502919" cy="45719"/>
            <a:chOff x="6656071" y="3518606"/>
            <a:chExt cx="502919" cy="45719"/>
          </a:xfrm>
        </p:grpSpPr>
        <p:sp>
          <p:nvSpPr>
            <p:cNvPr id="1579" name="Google Shape;1579;p94"/>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94"/>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94"/>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94"/>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94"/>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95"/>
          <p:cNvGrpSpPr/>
          <p:nvPr/>
        </p:nvGrpSpPr>
        <p:grpSpPr>
          <a:xfrm>
            <a:off x="444" y="0"/>
            <a:ext cx="9143556" cy="5143500"/>
            <a:chOff x="444" y="317809"/>
            <a:chExt cx="9143556" cy="5143500"/>
          </a:xfrm>
        </p:grpSpPr>
        <p:pic>
          <p:nvPicPr>
            <p:cNvPr id="1586" name="Google Shape;1586;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95"/>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95"/>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95"/>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95"/>
          <p:cNvGrpSpPr/>
          <p:nvPr/>
        </p:nvGrpSpPr>
        <p:grpSpPr>
          <a:xfrm>
            <a:off x="1985011" y="1602036"/>
            <a:ext cx="502919" cy="45719"/>
            <a:chOff x="1985011" y="1602036"/>
            <a:chExt cx="502919" cy="45719"/>
          </a:xfrm>
        </p:grpSpPr>
        <p:sp>
          <p:nvSpPr>
            <p:cNvPr id="1593" name="Google Shape;1593;p95"/>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95"/>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95"/>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95"/>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95"/>
          <p:cNvGrpSpPr/>
          <p:nvPr/>
        </p:nvGrpSpPr>
        <p:grpSpPr>
          <a:xfrm>
            <a:off x="6656071" y="3518606"/>
            <a:ext cx="502919" cy="45719"/>
            <a:chOff x="6656071" y="3518606"/>
            <a:chExt cx="502919" cy="45719"/>
          </a:xfrm>
        </p:grpSpPr>
        <p:sp>
          <p:nvSpPr>
            <p:cNvPr id="1598" name="Google Shape;1598;p95"/>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95"/>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95"/>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5"/>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95"/>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96"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96"/>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96"/>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96"/>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9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97"/>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97"/>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13" name="Google Shape;1613;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97"/>
          <p:cNvGrpSpPr/>
          <p:nvPr/>
        </p:nvGrpSpPr>
        <p:grpSpPr>
          <a:xfrm>
            <a:off x="724005" y="301093"/>
            <a:ext cx="2665754" cy="542340"/>
            <a:chOff x="5567543" y="349969"/>
            <a:chExt cx="2665754" cy="542340"/>
          </a:xfrm>
        </p:grpSpPr>
        <p:sp>
          <p:nvSpPr>
            <p:cNvPr id="1615" name="Google Shape;1615;p97"/>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97"/>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97"/>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17"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17"/>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17"/>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9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98"/>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98"/>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22" name="Google Shape;1622;p98"/>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9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98"/>
          <p:cNvGrpSpPr/>
          <p:nvPr/>
        </p:nvGrpSpPr>
        <p:grpSpPr>
          <a:xfrm>
            <a:off x="724005" y="301093"/>
            <a:ext cx="2665754" cy="542340"/>
            <a:chOff x="5567543" y="349969"/>
            <a:chExt cx="2665754" cy="542340"/>
          </a:xfrm>
        </p:grpSpPr>
        <p:sp>
          <p:nvSpPr>
            <p:cNvPr id="1625" name="Google Shape;1625;p98"/>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98"/>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98"/>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99"/>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99"/>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99"/>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99"/>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99"/>
          <p:cNvSpPr>
            <a:spLocks noGrp="1"/>
          </p:cNvSpPr>
          <p:nvPr>
            <p:ph type="pic" idx="2"/>
          </p:nvPr>
        </p:nvSpPr>
        <p:spPr>
          <a:xfrm>
            <a:off x="-1" y="1166963"/>
            <a:ext cx="4113765" cy="3976533"/>
          </a:xfrm>
          <a:prstGeom prst="rect">
            <a:avLst/>
          </a:prstGeom>
          <a:noFill/>
          <a:ln>
            <a:noFill/>
          </a:ln>
        </p:spPr>
      </p:sp>
      <p:sp>
        <p:nvSpPr>
          <p:cNvPr id="1635" name="Google Shape;1635;p99"/>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10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100"/>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100"/>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10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0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100"/>
          <p:cNvSpPr>
            <a:spLocks noGrp="1"/>
          </p:cNvSpPr>
          <p:nvPr>
            <p:ph type="pic" idx="2"/>
          </p:nvPr>
        </p:nvSpPr>
        <p:spPr>
          <a:xfrm>
            <a:off x="-1" y="1166963"/>
            <a:ext cx="4113765" cy="3976533"/>
          </a:xfrm>
          <a:prstGeom prst="rect">
            <a:avLst/>
          </a:prstGeom>
          <a:noFill/>
          <a:ln>
            <a:noFill/>
          </a:ln>
        </p:spPr>
      </p:sp>
      <p:cxnSp>
        <p:nvCxnSpPr>
          <p:cNvPr id="1643" name="Google Shape;1643;p100"/>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100"/>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101"/>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10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01"/>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101"/>
          <p:cNvSpPr>
            <a:spLocks noGrp="1"/>
          </p:cNvSpPr>
          <p:nvPr>
            <p:ph type="pic" idx="2"/>
          </p:nvPr>
        </p:nvSpPr>
        <p:spPr>
          <a:xfrm>
            <a:off x="-1" y="1166963"/>
            <a:ext cx="4113765" cy="3976533"/>
          </a:xfrm>
          <a:prstGeom prst="rect">
            <a:avLst/>
          </a:prstGeom>
          <a:noFill/>
          <a:ln>
            <a:noFill/>
          </a:ln>
        </p:spPr>
      </p:sp>
      <p:cxnSp>
        <p:nvCxnSpPr>
          <p:cNvPr id="1650" name="Google Shape;1650;p101"/>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101"/>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102"/>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1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02"/>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102"/>
          <p:cNvSpPr>
            <a:spLocks noGrp="1"/>
          </p:cNvSpPr>
          <p:nvPr>
            <p:ph type="pic" idx="2"/>
          </p:nvPr>
        </p:nvSpPr>
        <p:spPr>
          <a:xfrm>
            <a:off x="-1" y="1166963"/>
            <a:ext cx="4113765" cy="3976533"/>
          </a:xfrm>
          <a:prstGeom prst="rect">
            <a:avLst/>
          </a:prstGeom>
          <a:noFill/>
          <a:ln>
            <a:noFill/>
          </a:ln>
        </p:spPr>
      </p:sp>
      <p:cxnSp>
        <p:nvCxnSpPr>
          <p:cNvPr id="1657" name="Google Shape;1657;p102"/>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102"/>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1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103"/>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103"/>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103"/>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103"/>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10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104"/>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104"/>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104"/>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104"/>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105"/>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10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105"/>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105"/>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105"/>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105"/>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106"/>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106"/>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107"/>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107"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107"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107"/>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
          <p:cNvSpPr txBox="1">
            <a:spLocks noGrp="1"/>
          </p:cNvSpPr>
          <p:nvPr>
            <p:ph type="body" idx="1"/>
          </p:nvPr>
        </p:nvSpPr>
        <p:spPr>
          <a:xfrm>
            <a:off x="261267" y="2268551"/>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200"/>
              <a:t>Calculator and Text Editor</a:t>
            </a:r>
            <a:endParaRPr sz="2200"/>
          </a:p>
          <a:p>
            <a:pPr marL="0" lvl="0" indent="0" algn="l" rtl="0">
              <a:lnSpc>
                <a:spcPct val="100000"/>
              </a:lnSpc>
              <a:spcBef>
                <a:spcPts val="0"/>
              </a:spcBef>
              <a:spcAft>
                <a:spcPts val="0"/>
              </a:spcAft>
              <a:buSzPts val="1400"/>
              <a:buNone/>
            </a:pPr>
            <a:r>
              <a:rPr lang="en-US" sz="2200"/>
              <a:t>using HTML and CSS</a:t>
            </a:r>
            <a:endParaRPr sz="2200"/>
          </a:p>
          <a:p>
            <a:pPr marL="0" lvl="0" indent="0" algn="l" rtl="0">
              <a:lnSpc>
                <a:spcPct val="100000"/>
              </a:lnSpc>
              <a:spcBef>
                <a:spcPts val="0"/>
              </a:spcBef>
              <a:spcAft>
                <a:spcPts val="0"/>
              </a:spcAft>
              <a:buSzPts val="1400"/>
              <a:buNone/>
            </a:pPr>
            <a:endParaRPr sz="2200"/>
          </a:p>
        </p:txBody>
      </p:sp>
      <p:sp>
        <p:nvSpPr>
          <p:cNvPr id="1833" name="Google Shape;1833;p1"/>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1"/>
          <p:cNvPicPr preferRelativeResize="0"/>
          <p:nvPr/>
        </p:nvPicPr>
        <p:blipFill rotWithShape="1">
          <a:blip r:embed="rId3">
            <a:alphaModFix/>
          </a:blip>
          <a:srcRect l="-43430" t="2430" r="43429" b="-2428"/>
          <a:stretch/>
        </p:blipFill>
        <p:spPr>
          <a:xfrm>
            <a:off x="171441" y="-128300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
          <p:cNvSpPr txBox="1">
            <a:spLocks noGrp="1"/>
          </p:cNvSpPr>
          <p:nvPr>
            <p:ph type="title"/>
          </p:nvPr>
        </p:nvSpPr>
        <p:spPr>
          <a:xfrm>
            <a:off x="144700" y="965349"/>
            <a:ext cx="3421500" cy="330300"/>
          </a:xfrm>
          <a:prstGeom prst="rect">
            <a:avLst/>
          </a:prstGeom>
          <a:noFill/>
          <a:ln>
            <a:noFill/>
          </a:ln>
        </p:spPr>
        <p:txBody>
          <a:bodyPr spcFirstLastPara="1" wrap="square" lIns="90000" tIns="45700" rIns="91425" bIns="45700" anchor="ctr" anchorCtr="0">
            <a:noAutofit/>
          </a:bodyPr>
          <a:lstStyle/>
          <a:p>
            <a:pPr marL="0" lvl="0" indent="0" algn="l" rtl="0">
              <a:spcBef>
                <a:spcPts val="0"/>
              </a:spcBef>
              <a:spcAft>
                <a:spcPts val="0"/>
              </a:spcAft>
              <a:buClr>
                <a:schemeClr val="dk1"/>
              </a:buClr>
              <a:buSzPts val="1400"/>
              <a:buFont typeface="Arial"/>
              <a:buNone/>
            </a:pPr>
            <a:r>
              <a:rPr lang="en-US" sz="1600">
                <a:solidFill>
                  <a:schemeClr val="lt2"/>
                </a:solidFill>
              </a:rPr>
              <a:t>Calculator and Text Editor</a:t>
            </a:r>
            <a:endParaRPr sz="1600">
              <a:solidFill>
                <a:schemeClr val="lt2"/>
              </a:solidFill>
            </a:endParaRPr>
          </a:p>
          <a:p>
            <a:pPr marL="0" lvl="0" indent="0" algn="l" rtl="0">
              <a:spcBef>
                <a:spcPts val="0"/>
              </a:spcBef>
              <a:spcAft>
                <a:spcPts val="0"/>
              </a:spcAft>
              <a:buClr>
                <a:schemeClr val="dk1"/>
              </a:buClr>
              <a:buSzPts val="1400"/>
              <a:buFont typeface="Arial"/>
              <a:buNone/>
            </a:pPr>
            <a:r>
              <a:rPr lang="en-US" sz="1600">
                <a:solidFill>
                  <a:schemeClr val="lt2"/>
                </a:solidFill>
              </a:rPr>
              <a:t>using HTML and CSS</a:t>
            </a:r>
            <a:endParaRPr sz="1600">
              <a:solidFill>
                <a:schemeClr val="lt2"/>
              </a:solidFill>
            </a:endParaRPr>
          </a:p>
          <a:p>
            <a:pPr marL="0" lvl="0" indent="0" algn="l" rtl="0">
              <a:spcBef>
                <a:spcPts val="0"/>
              </a:spcBef>
              <a:spcAft>
                <a:spcPts val="0"/>
              </a:spcAft>
              <a:buClr>
                <a:schemeClr val="dk1"/>
              </a:buClr>
              <a:buSzPts val="1400"/>
              <a:buFont typeface="Arial"/>
              <a:buNone/>
            </a:pPr>
            <a:endParaRPr sz="1600">
              <a:solidFill>
                <a:schemeClr val="lt2"/>
              </a:solidFill>
            </a:endParaRPr>
          </a:p>
          <a:p>
            <a:pPr marL="0" lvl="0" indent="0" algn="l" rtl="0">
              <a:lnSpc>
                <a:spcPct val="100000"/>
              </a:lnSpc>
              <a:spcBef>
                <a:spcPts val="0"/>
              </a:spcBef>
              <a:spcAft>
                <a:spcPts val="0"/>
              </a:spcAft>
              <a:buClr>
                <a:schemeClr val="lt1"/>
              </a:buClr>
              <a:buSzPts val="1700"/>
              <a:buFont typeface="Public Sans"/>
              <a:buNone/>
            </a:pPr>
            <a:endParaRPr sz="729">
              <a:solidFill>
                <a:schemeClr val="lt2"/>
              </a:solidFill>
              <a:latin typeface="EB Garamond"/>
              <a:ea typeface="EB Garamond"/>
              <a:cs typeface="EB Garamond"/>
              <a:sym typeface="EB Garamond"/>
            </a:endParaRPr>
          </a:p>
        </p:txBody>
      </p:sp>
      <p:sp>
        <p:nvSpPr>
          <p:cNvPr id="1840" name="Google Shape;1840;p2"/>
          <p:cNvSpPr txBox="1">
            <a:spLocks noGrp="1"/>
          </p:cNvSpPr>
          <p:nvPr>
            <p:ph type="body" idx="1"/>
          </p:nvPr>
        </p:nvSpPr>
        <p:spPr>
          <a:xfrm>
            <a:off x="144700" y="1954702"/>
            <a:ext cx="4548600" cy="23772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a:latin typeface="EB Garamond Medium"/>
              <a:ea typeface="EB Garamond Medium"/>
              <a:cs typeface="EB Garamond Medium"/>
              <a:sym typeface="EB Garamond Medium"/>
            </a:endParaRPr>
          </a:p>
        </p:txBody>
      </p:sp>
      <p:pic>
        <p:nvPicPr>
          <p:cNvPr id="1841" name="Google Shape;1841;p2"/>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
          <p:cNvGraphicFramePr/>
          <p:nvPr>
            <p:extLst>
              <p:ext uri="{D42A27DB-BD31-4B8C-83A1-F6EECF244321}">
                <p14:modId xmlns:p14="http://schemas.microsoft.com/office/powerpoint/2010/main" val="2288052519"/>
              </p:ext>
            </p:extLst>
          </p:nvPr>
        </p:nvGraphicFramePr>
        <p:xfrm>
          <a:off x="144700" y="2345525"/>
          <a:ext cx="4279525" cy="2377260"/>
        </p:xfrm>
        <a:graphic>
          <a:graphicData uri="http://schemas.openxmlformats.org/drawingml/2006/table">
            <a:tbl>
              <a:tblPr>
                <a:noFill/>
                <a:tableStyleId>{F9FC99E9-B2F5-4C2A-94E9-283E51D82382}</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2113a492</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rPr>
                        <a:t>Abdul Wahid P</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2113a493</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rgbClr val="FFFFFF"/>
                          </a:solidFill>
                          <a:latin typeface="+mn-lt"/>
                        </a:rPr>
                        <a:t>Abirami</a:t>
                      </a:r>
                      <a:r>
                        <a:rPr lang="en-US" sz="1400" u="none" strike="noStrike" cap="none" dirty="0">
                          <a:solidFill>
                            <a:srgbClr val="FFFFFF"/>
                          </a:solidFill>
                          <a:latin typeface="+mn-lt"/>
                        </a:rPr>
                        <a:t> S </a:t>
                      </a:r>
                      <a:endParaRPr sz="1400" u="none" strike="noStrike" cap="none" dirty="0">
                        <a:solidFill>
                          <a:srgbClr val="FFFFFF"/>
                        </a:solidFill>
                        <a:latin typeface="+mn-l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2113a4912</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rgbClr val="FFFFFF"/>
                          </a:solidFill>
                        </a:rPr>
                        <a:t>Anithra</a:t>
                      </a:r>
                      <a:r>
                        <a:rPr lang="en-US" sz="1400" u="none" strike="noStrike" cap="none" dirty="0">
                          <a:solidFill>
                            <a:srgbClr val="FFFFFF"/>
                          </a:solidFill>
                        </a:rPr>
                        <a:t> Prabha P</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rPr>
                        <a:t>2113a4927</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rPr>
                        <a:t>Bharath </a:t>
                      </a:r>
                      <a:r>
                        <a:rPr lang="en-US" sz="1400" u="none" strike="noStrike" cap="none" dirty="0" err="1">
                          <a:solidFill>
                            <a:srgbClr val="FFFFFF"/>
                          </a:solidFill>
                        </a:rPr>
                        <a:t>Kakyan</a:t>
                      </a:r>
                      <a:r>
                        <a:rPr lang="en-US" sz="1400" u="none" strike="noStrike" cap="none" dirty="0">
                          <a:solidFill>
                            <a:srgbClr val="FFFFFF"/>
                          </a:solidFill>
                        </a:rPr>
                        <a:t> G</a:t>
                      </a:r>
                      <a:endParaRPr sz="1400" u="none" strike="noStrike" cap="none" dirty="0">
                        <a:solidFill>
                          <a:srgbClr val="FFFFFF"/>
                        </a:solidFill>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a:solidFill>
                            <a:srgbClr val="FFFFFF"/>
                          </a:solidFill>
                        </a:rPr>
                        <a:t>A49</a:t>
                      </a:r>
                      <a:endParaRPr sz="1400" u="none" strike="noStrike" cap="none">
                        <a:solidFill>
                          <a:srgbClr val="FFFFFF"/>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3"/>
          <p:cNvSpPr txBox="1">
            <a:spLocks noGrp="1"/>
          </p:cNvSpPr>
          <p:nvPr>
            <p:ph type="body" idx="1"/>
          </p:nvPr>
        </p:nvSpPr>
        <p:spPr>
          <a:xfrm>
            <a:off x="481875" y="590130"/>
            <a:ext cx="6891900" cy="10710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Create various Front End Programs</a:t>
            </a:r>
            <a:endParaRPr sz="1600" b="1" i="0" u="none" strike="noStrike" cap="none">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Draw and design a uniform front end code for calculator</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Draw and design a interactive front end code for text-editor</a:t>
            </a:r>
            <a:endParaRPr sz="1600" b="0" i="0" u="none" strike="noStrike" cap="none">
              <a:solidFill>
                <a:schemeClr val="dk1"/>
              </a:solidFill>
              <a:latin typeface="EB Garamond Medium"/>
              <a:ea typeface="EB Garamond Medium"/>
              <a:cs typeface="EB Garamond Medium"/>
              <a:sym typeface="EB Garamond Medium"/>
            </a:endParaRPr>
          </a:p>
        </p:txBody>
      </p:sp>
      <p:sp>
        <p:nvSpPr>
          <p:cNvPr id="1848" name="Google Shape;1848;p3"/>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concepts of project bucketing</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about various frontend development framework like angular, vue,react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 about various react topics like components, props, state, life cycle etc.</a:t>
            </a:r>
            <a:endParaRPr sz="1400" b="0" i="0" u="none" strike="noStrike" cap="none">
              <a:solidFill>
                <a:schemeClr val="dk1"/>
              </a:solidFill>
              <a:latin typeface="EB Garamond Medium"/>
              <a:ea typeface="EB Garamond Medium"/>
              <a:cs typeface="EB Garamond Medium"/>
              <a:sym typeface="EB Garamond Medium"/>
            </a:endParaRPr>
          </a:p>
        </p:txBody>
      </p:sp>
      <p:sp>
        <p:nvSpPr>
          <p:cNvPr id="1849" name="Google Shape;1849;p3"/>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3"/>
          <p:cNvSpPr txBox="1"/>
          <p:nvPr/>
        </p:nvSpPr>
        <p:spPr>
          <a:xfrm>
            <a:off x="445780" y="297706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3"/>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- 2</a:t>
            </a:r>
            <a:endParaRPr sz="1800" b="1" i="0" u="none" strike="noStrike" cap="none">
              <a:solidFill>
                <a:srgbClr val="000000"/>
              </a:solidFill>
              <a:latin typeface="EB Garamond"/>
              <a:ea typeface="EB Garamond"/>
              <a:cs typeface="EB Garamond"/>
              <a:sym typeface="EB Garamond"/>
            </a:endParaRPr>
          </a:p>
        </p:txBody>
      </p:sp>
      <p:sp>
        <p:nvSpPr>
          <p:cNvPr id="1852" name="Google Shape;1852;p3"/>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4"/>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p4"/>
          <p:cNvPicPr preferRelativeResize="0"/>
          <p:nvPr/>
        </p:nvPicPr>
        <p:blipFill rotWithShape="1">
          <a:blip r:embed="rId3">
            <a:alphaModFix/>
          </a:blip>
          <a:srcRect l="-65210" t="3320" r="65210" b="-3320"/>
          <a:stretch/>
        </p:blipFill>
        <p:spPr>
          <a:xfrm>
            <a:off x="0" y="-8467"/>
            <a:ext cx="9144000" cy="5143500"/>
          </a:xfrm>
          <a:prstGeom prst="rect">
            <a:avLst/>
          </a:prstGeom>
          <a:noFill/>
          <a:ln>
            <a:noFill/>
          </a:ln>
        </p:spPr>
      </p:pic>
      <p:sp>
        <p:nvSpPr>
          <p:cNvPr id="1860" name="Google Shape;1860;p4"/>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F4702C7F-120A-F280-C672-B33F2F0784E6}"/>
              </a:ext>
            </a:extLst>
          </p:cNvPr>
          <p:cNvSpPr txBox="1"/>
          <p:nvPr/>
        </p:nvSpPr>
        <p:spPr>
          <a:xfrm>
            <a:off x="546804" y="656505"/>
            <a:ext cx="4656666" cy="2031325"/>
          </a:xfrm>
          <a:prstGeom prst="rect">
            <a:avLst/>
          </a:prstGeom>
          <a:noFill/>
        </p:spPr>
        <p:txBody>
          <a:bodyPr wrap="square">
            <a:spAutoFit/>
          </a:bodyPr>
          <a:lstStyle/>
          <a:p>
            <a:pPr algn="l" rtl="0" fontAlgn="base"/>
            <a:r>
              <a:rPr lang="en-GB" b="0" i="0" dirty="0">
                <a:solidFill>
                  <a:srgbClr val="000000"/>
                </a:solidFill>
                <a:effectLst/>
                <a:latin typeface="Arial" panose="020B0604020202020204" pitchFamily="34" charset="0"/>
              </a:rPr>
              <a:t>Define the Purpose</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Choose the Programming Language</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Plan the Layout</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Create HTML Markup</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Style with CSS</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Add JavaScript Functionality</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Test and Debug</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Deploy</a:t>
            </a:r>
            <a:endParaRPr lang="en-US" b="0" i="0" dirty="0">
              <a:solidFill>
                <a:srgbClr val="000000"/>
              </a:solidFill>
              <a:effectLst/>
              <a:latin typeface="Segoe UI" panose="020B0502040204020203" pitchFamily="34" charset="0"/>
            </a:endParaRPr>
          </a:p>
          <a:p>
            <a:pPr algn="l" rtl="0" fontAlgn="base"/>
            <a:r>
              <a:rPr lang="en-GB" b="0" i="0" dirty="0">
                <a:solidFill>
                  <a:srgbClr val="000000"/>
                </a:solidFill>
                <a:effectLst/>
                <a:latin typeface="Arial" panose="020B0604020202020204" pitchFamily="34" charset="0"/>
              </a:rPr>
              <a:t>Maintain and Update</a:t>
            </a:r>
            <a:endParaRPr lang="en-US" b="0" i="0" dirty="0">
              <a:solidFill>
                <a:srgbClr val="000000"/>
              </a:solidFill>
              <a:effectLst/>
              <a:latin typeface="Segoe UI" panose="020B0502040204020203" pitchFamily="34" charset="0"/>
            </a:endParaRPr>
          </a:p>
        </p:txBody>
      </p:sp>
      <p:sp>
        <p:nvSpPr>
          <p:cNvPr id="5" name="TextBox 4">
            <a:extLst>
              <a:ext uri="{FF2B5EF4-FFF2-40B4-BE49-F238E27FC236}">
                <a16:creationId xmlns:a16="http://schemas.microsoft.com/office/drawing/2014/main" id="{8B884980-E57D-F55D-6AF1-766B966FE272}"/>
              </a:ext>
            </a:extLst>
          </p:cNvPr>
          <p:cNvSpPr txBox="1"/>
          <p:nvPr/>
        </p:nvSpPr>
        <p:spPr>
          <a:xfrm>
            <a:off x="445779" y="3305941"/>
            <a:ext cx="7907866" cy="1600438"/>
          </a:xfrm>
          <a:prstGeom prst="rect">
            <a:avLst/>
          </a:prstGeom>
          <a:noFill/>
        </p:spPr>
        <p:txBody>
          <a:bodyPr wrap="square">
            <a:spAutoFit/>
          </a:bodyPr>
          <a:lstStyle/>
          <a:p>
            <a:r>
              <a:rPr lang="en-GB" b="0" i="0" dirty="0">
                <a:solidFill>
                  <a:srgbClr val="000000"/>
                </a:solidFill>
                <a:effectLst/>
                <a:latin typeface="Arial" panose="020B0604020202020204" pitchFamily="34" charset="0"/>
              </a:rPr>
              <a:t>A calculator website is a website that provides users with the ability to perform mathematical calculations and functions online. To create a calculator website, the purpose must be defined, the appropriate programming language and CMS chosen, and a plan for layout and design must be established. The website should be developed with HTML, CSS, and JavaScript, thoroughly tested and debugged, optimized for search engines, and deployed securely. Regular maintenance and updates are necessary to keep the website functional and up to date with the latest technologies.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5"/>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p5"/>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p5"/>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p5"/>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p5"/>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p5"/>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p5"/>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p5"/>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p5"/>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p5"/>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6"/>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6"/>
          <p:cNvSpPr txBox="1">
            <a:spLocks noGrp="1"/>
          </p:cNvSpPr>
          <p:nvPr>
            <p:ph type="body" idx="2"/>
          </p:nvPr>
        </p:nvSpPr>
        <p:spPr>
          <a:xfrm>
            <a:off x="3828072" y="2112419"/>
            <a:ext cx="3095241"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ym typeface="EB Garamond SemiBold"/>
              </a:rPr>
              <a:t>https://github.com/Abirami207/Full-Stack-Development-</a:t>
            </a:r>
            <a:endParaRPr dirty="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322</Words>
  <Application>Microsoft Office PowerPoint</Application>
  <PresentationFormat>On-screen Show (16:9)</PresentationFormat>
  <Paragraphs>55</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Public Sans</vt:lpstr>
      <vt:lpstr>Segoe UI</vt:lpstr>
      <vt:lpstr>Arial</vt:lpstr>
      <vt:lpstr>Noto Sans Symbols</vt:lpstr>
      <vt:lpstr>EB Garamond Medium</vt:lpstr>
      <vt:lpstr>Calibri</vt:lpstr>
      <vt:lpstr>EB Garamond</vt:lpstr>
      <vt:lpstr>Arial</vt:lpstr>
      <vt:lpstr>Simple Light</vt:lpstr>
      <vt:lpstr>PowerPoint Presentation</vt:lpstr>
      <vt:lpstr>Calculator and Text Editor using HTML and CSS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Ahamed Akshan</dc:creator>
  <cp:lastModifiedBy>Ahamed Akshan</cp:lastModifiedBy>
  <cp:revision>5</cp:revision>
  <dcterms:modified xsi:type="dcterms:W3CDTF">2023-03-16T18:13:55Z</dcterms:modified>
</cp:coreProperties>
</file>